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ppt/theme/themeOverride9.xml" ContentType="application/vnd.openxmlformats-officedocument.themeOverride+xml"/>
  <Override PartName="/ppt/notesSlides/notesSlide12.xml" ContentType="application/vnd.openxmlformats-officedocument.presentationml.notesSlide+xml"/>
  <Override PartName="/ppt/theme/themeOverride10.xml" ContentType="application/vnd.openxmlformats-officedocument.themeOverride+xml"/>
  <Override PartName="/ppt/notesSlides/notesSlide13.xml" ContentType="application/vnd.openxmlformats-officedocument.presentationml.notesSlide+xml"/>
  <Override PartName="/ppt/theme/themeOverride1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 id="2147483660" r:id="rId2"/>
    <p:sldMasterId id="2147483672" r:id="rId3"/>
    <p:sldMasterId id="2147483684" r:id="rId4"/>
  </p:sldMasterIdLst>
  <p:notesMasterIdLst>
    <p:notesMasterId r:id="rId78"/>
  </p:notesMasterIdLst>
  <p:sldIdLst>
    <p:sldId id="4714" r:id="rId5"/>
    <p:sldId id="1222" r:id="rId6"/>
    <p:sldId id="5310" r:id="rId7"/>
    <p:sldId id="5823" r:id="rId8"/>
    <p:sldId id="5824" r:id="rId9"/>
    <p:sldId id="5825" r:id="rId10"/>
    <p:sldId id="5894" r:id="rId11"/>
    <p:sldId id="5892" r:id="rId12"/>
    <p:sldId id="5895" r:id="rId13"/>
    <p:sldId id="5893" r:id="rId14"/>
    <p:sldId id="923" r:id="rId15"/>
    <p:sldId id="1143" r:id="rId16"/>
    <p:sldId id="1356" r:id="rId17"/>
    <p:sldId id="5969" r:id="rId18"/>
    <p:sldId id="5970" r:id="rId19"/>
    <p:sldId id="5971" r:id="rId20"/>
    <p:sldId id="5972" r:id="rId21"/>
    <p:sldId id="5973" r:id="rId22"/>
    <p:sldId id="3038" r:id="rId23"/>
    <p:sldId id="3033" r:id="rId24"/>
    <p:sldId id="1110" r:id="rId25"/>
    <p:sldId id="4284" r:id="rId26"/>
    <p:sldId id="4565" r:id="rId27"/>
    <p:sldId id="5681" r:id="rId28"/>
    <p:sldId id="5682" r:id="rId29"/>
    <p:sldId id="5683" r:id="rId30"/>
    <p:sldId id="5834" r:id="rId31"/>
    <p:sldId id="5835" r:id="rId32"/>
    <p:sldId id="5836" r:id="rId33"/>
    <p:sldId id="5837" r:id="rId34"/>
    <p:sldId id="5838" r:id="rId35"/>
    <p:sldId id="5843" r:id="rId36"/>
    <p:sldId id="5250" r:id="rId37"/>
    <p:sldId id="5899" r:id="rId38"/>
    <p:sldId id="5963" r:id="rId39"/>
    <p:sldId id="5966" r:id="rId40"/>
    <p:sldId id="5964" r:id="rId41"/>
    <p:sldId id="5967" r:id="rId42"/>
    <p:sldId id="5965" r:id="rId43"/>
    <p:sldId id="5968" r:id="rId44"/>
    <p:sldId id="5658" r:id="rId45"/>
    <p:sldId id="5586" r:id="rId46"/>
    <p:sldId id="4629" r:id="rId47"/>
    <p:sldId id="2968" r:id="rId48"/>
    <p:sldId id="2969" r:id="rId49"/>
    <p:sldId id="2970" r:id="rId50"/>
    <p:sldId id="3810" r:id="rId51"/>
    <p:sldId id="3811" r:id="rId52"/>
    <p:sldId id="1015" r:id="rId53"/>
    <p:sldId id="3465" r:id="rId54"/>
    <p:sldId id="5253" r:id="rId55"/>
    <p:sldId id="1221" r:id="rId56"/>
    <p:sldId id="4267" r:id="rId57"/>
    <p:sldId id="5684" r:id="rId58"/>
    <p:sldId id="5647" r:id="rId59"/>
    <p:sldId id="4266" r:id="rId60"/>
    <p:sldId id="5646" r:id="rId61"/>
    <p:sldId id="5840" r:id="rId62"/>
    <p:sldId id="5841" r:id="rId63"/>
    <p:sldId id="5842" r:id="rId64"/>
    <p:sldId id="3355" r:id="rId65"/>
    <p:sldId id="3354" r:id="rId66"/>
    <p:sldId id="3812" r:id="rId67"/>
    <p:sldId id="1350" r:id="rId68"/>
    <p:sldId id="3743" r:id="rId69"/>
    <p:sldId id="5742" r:id="rId70"/>
    <p:sldId id="5499" r:id="rId71"/>
    <p:sldId id="5585" r:id="rId72"/>
    <p:sldId id="506" r:id="rId73"/>
    <p:sldId id="1351" r:id="rId74"/>
    <p:sldId id="3815" r:id="rId75"/>
    <p:sldId id="3813" r:id="rId76"/>
    <p:sldId id="3814" r:id="rId77"/>
  </p:sldIdLst>
  <p:sldSz cx="9144000" cy="6858000" type="screen4x3"/>
  <p:notesSz cx="6858000" cy="9144000"/>
  <p:defaultTextStyle>
    <a:defPPr>
      <a:defRPr lang="zh-TW"/>
    </a:defPPr>
    <a:lvl1pPr algn="l" rtl="0" eaLnBrk="0" fontAlgn="base" hangingPunct="0">
      <a:spcBef>
        <a:spcPct val="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3200" b="1"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3200" b="1"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9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黄 郁傑" initials="黄"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FF"/>
    <a:srgbClr val="A60602"/>
    <a:srgbClr val="990000"/>
    <a:srgbClr val="CC33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79" autoAdjust="0"/>
    <p:restoredTop sz="94364" autoAdjust="0"/>
  </p:normalViewPr>
  <p:slideViewPr>
    <p:cSldViewPr>
      <p:cViewPr varScale="1">
        <p:scale>
          <a:sx n="63" d="100"/>
          <a:sy n="63" d="100"/>
        </p:scale>
        <p:origin x="48" y="156"/>
      </p:cViewPr>
      <p:guideLst>
        <p:guide orient="horz" pos="2160"/>
        <p:guide pos="2896"/>
      </p:guideLst>
    </p:cSldViewPr>
  </p:slideViewPr>
  <p:outlineViewPr>
    <p:cViewPr>
      <p:scale>
        <a:sx n="33" d="100"/>
        <a:sy n="33" d="100"/>
      </p:scale>
      <p:origin x="0" y="-576"/>
    </p:cViewPr>
  </p:outlineViewPr>
  <p:notesTextViewPr>
    <p:cViewPr>
      <p:scale>
        <a:sx n="100" d="100"/>
        <a:sy n="100" d="100"/>
      </p:scale>
      <p:origin x="0" y="0"/>
    </p:cViewPr>
  </p:notesTextViewPr>
  <p:sorterViewPr>
    <p:cViewPr>
      <p:scale>
        <a:sx n="100" d="100"/>
        <a:sy n="100" d="100"/>
      </p:scale>
      <p:origin x="0" y="128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01T14:32:33.879" idx="2">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b="0">
                <a:ea typeface="PMingLiU" panose="02020500000000000000" pitchFamily="18" charset="-120"/>
              </a:defRPr>
            </a:lvl1pPr>
          </a:lstStyle>
          <a:p>
            <a:pPr>
              <a:defRPr/>
            </a:pPr>
            <a:endParaRPr lang="en-US" altLang="ja-JP" dirty="0"/>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b="0">
                <a:ea typeface="PMingLiU" panose="02020500000000000000" pitchFamily="18" charset="-120"/>
              </a:defRPr>
            </a:lvl1pPr>
          </a:lstStyle>
          <a:p>
            <a:pPr>
              <a:defRPr/>
            </a:pPr>
            <a:endParaRPr lang="en-US" altLang="ja-JP" dirty="0"/>
          </a:p>
        </p:txBody>
      </p:sp>
      <p:sp>
        <p:nvSpPr>
          <p:cNvPr id="16388"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b="0">
                <a:ea typeface="PMingLiU" panose="02020500000000000000" pitchFamily="18" charset="-120"/>
              </a:defRPr>
            </a:lvl1pPr>
          </a:lstStyle>
          <a:p>
            <a:pPr>
              <a:defRPr/>
            </a:pPr>
            <a:endParaRPr lang="en-US" altLang="ja-JP" dirty="0"/>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b="0">
                <a:ea typeface="PMingLiU" panose="02020500000000000000" pitchFamily="18" charset="-120"/>
              </a:defRPr>
            </a:lvl1pPr>
          </a:lstStyle>
          <a:p>
            <a:fld id="{A61EE7C9-E4E2-48DF-AA99-95DC191938CB}" type="slidenum">
              <a:rPr lang="zh-TW" altLang="en-US"/>
              <a:t>‹#›</a:t>
            </a:fld>
            <a:endParaRPr lang="en-US" altLang="ja-JP"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PMingLiU" panose="02020500000000000000" pitchFamily="18" charset="-12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PMingLiU" panose="02020500000000000000" pitchFamily="18" charset="-12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PMingLiU" panose="02020500000000000000" pitchFamily="18" charset="-12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PMingLiU" panose="02020500000000000000" pitchFamily="18" charset="-12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PMingLiU" panose="02020500000000000000" pitchFamily="18" charset="-120"/>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スライドイメージプレースホルダ 1"/>
          <p:cNvSpPr>
            <a:spLocks noGrp="1" noRot="1" noChangeAspect="1"/>
          </p:cNvSpPr>
          <p:nvPr>
            <p:ph type="sldImg"/>
          </p:nvPr>
        </p:nvSpPr>
        <p:spPr/>
      </p:sp>
      <p:sp>
        <p:nvSpPr>
          <p:cNvPr id="10243" name="文字列プレースホルダ 2"/>
          <p:cNvSpPr>
            <a:spLocks noGrp="1"/>
          </p:cNvSpPr>
          <p:nvPr>
            <p:ph type="body"/>
          </p:nvPr>
        </p:nvSpPr>
        <p:spPr/>
        <p:txBody>
          <a:bodyPr anchor="ctr"/>
          <a:lstStyle/>
          <a:p>
            <a:pPr lvl="0" indent="0"/>
            <a:r>
              <a:rPr lang="ja-JP" altLang="en-US" dirty="0"/>
              <a:t>華語：https://www.youtube.com/watch?v=mpugTxcAXn0&amp;feature=youtu.be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スライドイメージプレースホルダ 1"/>
          <p:cNvSpPr>
            <a:spLocks noGrp="1" noRot="1" noChangeAspect="1"/>
          </p:cNvSpPr>
          <p:nvPr>
            <p:ph type="sldImg"/>
          </p:nvPr>
        </p:nvSpPr>
        <p:spPr/>
      </p:sp>
      <p:sp>
        <p:nvSpPr>
          <p:cNvPr id="10243" name="文字列プレースホルダ 2"/>
          <p:cNvSpPr>
            <a:spLocks noGrp="1"/>
          </p:cNvSpPr>
          <p:nvPr>
            <p:ph type="body"/>
          </p:nvPr>
        </p:nvSpPr>
        <p:spPr/>
        <p:txBody>
          <a:bodyPr anchor="ctr"/>
          <a:lstStyle/>
          <a:p>
            <a:pPr lvl="0" indent="0"/>
            <a:r>
              <a:rPr lang="ja-JP" altLang="en-US" dirty="0"/>
              <a:t>華語：https://www.youtube.com/watch?v=mpugTxcAXn0&amp;feature=youtu.be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スライドイメージプレースホルダ 1"/>
          <p:cNvSpPr>
            <a:spLocks noGrp="1" noRot="1" noChangeAspect="1"/>
          </p:cNvSpPr>
          <p:nvPr>
            <p:ph type="sldImg"/>
          </p:nvPr>
        </p:nvSpPr>
        <p:spPr/>
      </p:sp>
      <p:sp>
        <p:nvSpPr>
          <p:cNvPr id="10243" name="文字列プレースホルダ 2"/>
          <p:cNvSpPr>
            <a:spLocks noGrp="1"/>
          </p:cNvSpPr>
          <p:nvPr>
            <p:ph type="body"/>
          </p:nvPr>
        </p:nvSpPr>
        <p:spPr/>
        <p:txBody>
          <a:bodyPr anchor="ctr"/>
          <a:lstStyle/>
          <a:p>
            <a:pPr lvl="0" indent="0"/>
            <a:r>
              <a:rPr lang="ja-JP" altLang="en-US" dirty="0"/>
              <a:t>華語：https://www.youtube.com/watch?v=mpugTxcAXn0&amp;feature=youtu.be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スライドイメージプレースホルダ 1"/>
          <p:cNvSpPr>
            <a:spLocks noGrp="1" noRot="1" noChangeAspect="1"/>
          </p:cNvSpPr>
          <p:nvPr>
            <p:ph type="sldImg"/>
          </p:nvPr>
        </p:nvSpPr>
        <p:spPr/>
      </p:sp>
      <p:sp>
        <p:nvSpPr>
          <p:cNvPr id="10243" name="文字列プレースホルダ 2"/>
          <p:cNvSpPr>
            <a:spLocks noGrp="1"/>
          </p:cNvSpPr>
          <p:nvPr>
            <p:ph type="body"/>
          </p:nvPr>
        </p:nvSpPr>
        <p:spPr/>
        <p:txBody>
          <a:bodyPr anchor="ctr"/>
          <a:lstStyle/>
          <a:p>
            <a:pPr lvl="0" indent="0"/>
            <a:r>
              <a:rPr lang="ja-JP" altLang="en-US" dirty="0"/>
              <a:t>華語：https://www.youtube.com/watch?v=mpugTxcAXn0&amp;feature=youtu.be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スライドイメージプレースホルダ 1"/>
          <p:cNvSpPr>
            <a:spLocks noGrp="1" noRot="1" noChangeAspect="1"/>
          </p:cNvSpPr>
          <p:nvPr>
            <p:ph type="sldImg"/>
          </p:nvPr>
        </p:nvSpPr>
        <p:spPr/>
      </p:sp>
      <p:sp>
        <p:nvSpPr>
          <p:cNvPr id="10243" name="文字列プレースホルダ 2"/>
          <p:cNvSpPr>
            <a:spLocks noGrp="1"/>
          </p:cNvSpPr>
          <p:nvPr>
            <p:ph type="body"/>
          </p:nvPr>
        </p:nvSpPr>
        <p:spPr/>
        <p:txBody>
          <a:bodyPr anchor="ctr"/>
          <a:lstStyle/>
          <a:p>
            <a:pPr lvl="0" indent="0"/>
            <a:r>
              <a:rPr lang="ja-JP" altLang="en-US" dirty="0"/>
              <a:t>華語：https://www.youtube.com/watch?v=mpugTxcAXn0&amp;feature=youtu.be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ChangeArrowheads="1" noTextEdit="1"/>
          </p:cNvSpPr>
          <p:nvPr>
            <p:ph type="sldImg"/>
          </p:nvPr>
        </p:nvSpPr>
        <p:spPr/>
      </p:sp>
      <p:sp>
        <p:nvSpPr>
          <p:cNvPr id="54275"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a:t>朱士偉</a:t>
            </a:r>
            <a:endParaRPr lang="zh-CN" altLang="en-US"/>
          </a:p>
        </p:txBody>
      </p:sp>
      <p:sp>
        <p:nvSpPr>
          <p:cNvPr id="54276"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PMingLiU" panose="02020500000000000000" pitchFamily="18" charset="-120"/>
              </a:defRPr>
            </a:lvl1pPr>
            <a:lvl2pPr marL="742950" indent="-285750">
              <a:spcBef>
                <a:spcPct val="30000"/>
              </a:spcBef>
              <a:defRPr sz="1200">
                <a:solidFill>
                  <a:schemeClr val="tx1"/>
                </a:solidFill>
                <a:latin typeface="Arial" panose="020B0604020202020204" pitchFamily="34" charset="0"/>
                <a:ea typeface="PMingLiU" panose="02020500000000000000" pitchFamily="18" charset="-120"/>
              </a:defRPr>
            </a:lvl2pPr>
            <a:lvl3pPr marL="1143000" indent="-228600">
              <a:spcBef>
                <a:spcPct val="30000"/>
              </a:spcBef>
              <a:defRPr sz="1200">
                <a:solidFill>
                  <a:schemeClr val="tx1"/>
                </a:solidFill>
                <a:latin typeface="Arial" panose="020B0604020202020204" pitchFamily="34" charset="0"/>
                <a:ea typeface="PMingLiU" panose="02020500000000000000" pitchFamily="18" charset="-120"/>
              </a:defRPr>
            </a:lvl3pPr>
            <a:lvl4pPr marL="1600200" indent="-228600">
              <a:spcBef>
                <a:spcPct val="30000"/>
              </a:spcBef>
              <a:defRPr sz="1200">
                <a:solidFill>
                  <a:schemeClr val="tx1"/>
                </a:solidFill>
                <a:latin typeface="Arial" panose="020B0604020202020204" pitchFamily="34" charset="0"/>
                <a:ea typeface="PMingLiU" panose="02020500000000000000" pitchFamily="18" charset="-120"/>
              </a:defRPr>
            </a:lvl4pPr>
            <a:lvl5pPr marL="2057400" indent="-228600">
              <a:spcBef>
                <a:spcPct val="30000"/>
              </a:spcBef>
              <a:defRPr sz="12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9pPr>
          </a:lstStyle>
          <a:p>
            <a:pPr>
              <a:spcBef>
                <a:spcPct val="0"/>
              </a:spcBef>
            </a:pPr>
            <a:fld id="{FDFC5B03-5839-4937-A111-709C7D4AFC2E}" type="slidenum">
              <a:rPr lang="zh-TW" altLang="en-US"/>
              <a:t>33</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ChangeArrowheads="1" noTextEdit="1"/>
          </p:cNvSpPr>
          <p:nvPr>
            <p:ph type="sldImg"/>
          </p:nvPr>
        </p:nvSpPr>
        <p:spPr/>
      </p:sp>
      <p:sp>
        <p:nvSpPr>
          <p:cNvPr id="73731"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dirty="0"/>
          </a:p>
        </p:txBody>
      </p:sp>
      <p:sp>
        <p:nvSpPr>
          <p:cNvPr id="73732"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PMingLiU" panose="02020500000000000000" pitchFamily="18" charset="-120"/>
              </a:defRPr>
            </a:lvl1pPr>
            <a:lvl2pPr marL="742950" indent="-285750">
              <a:spcBef>
                <a:spcPct val="30000"/>
              </a:spcBef>
              <a:defRPr sz="1200">
                <a:solidFill>
                  <a:schemeClr val="tx1"/>
                </a:solidFill>
                <a:latin typeface="Arial" panose="020B0604020202020204" pitchFamily="34" charset="0"/>
                <a:ea typeface="PMingLiU" panose="02020500000000000000" pitchFamily="18" charset="-120"/>
              </a:defRPr>
            </a:lvl2pPr>
            <a:lvl3pPr marL="1143000" indent="-228600">
              <a:spcBef>
                <a:spcPct val="30000"/>
              </a:spcBef>
              <a:defRPr sz="1200">
                <a:solidFill>
                  <a:schemeClr val="tx1"/>
                </a:solidFill>
                <a:latin typeface="Arial" panose="020B0604020202020204" pitchFamily="34" charset="0"/>
                <a:ea typeface="PMingLiU" panose="02020500000000000000" pitchFamily="18" charset="-120"/>
              </a:defRPr>
            </a:lvl3pPr>
            <a:lvl4pPr marL="1600200" indent="-228600">
              <a:spcBef>
                <a:spcPct val="30000"/>
              </a:spcBef>
              <a:defRPr sz="1200">
                <a:solidFill>
                  <a:schemeClr val="tx1"/>
                </a:solidFill>
                <a:latin typeface="Arial" panose="020B0604020202020204" pitchFamily="34" charset="0"/>
                <a:ea typeface="PMingLiU" panose="02020500000000000000" pitchFamily="18" charset="-120"/>
              </a:defRPr>
            </a:lvl4pPr>
            <a:lvl5pPr marL="2057400" indent="-228600">
              <a:spcBef>
                <a:spcPct val="30000"/>
              </a:spcBef>
              <a:defRPr sz="12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9pPr>
          </a:lstStyle>
          <a:p>
            <a:pPr>
              <a:spcBef>
                <a:spcPct val="0"/>
              </a:spcBef>
            </a:pPr>
            <a:fld id="{63250633-3325-4E6A-A4DD-B994D1539069}" type="slidenum">
              <a:rPr lang="zh-TW" altLang="en-US"/>
              <a:t>61</a:t>
            </a:fld>
            <a:endParaRPr lang="en-US" altLang="ja-JP"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ChangeArrowheads="1" noTextEdit="1"/>
          </p:cNvSpPr>
          <p:nvPr>
            <p:ph type="sldImg"/>
          </p:nvPr>
        </p:nvSpPr>
        <p:spPr/>
      </p:sp>
      <p:sp>
        <p:nvSpPr>
          <p:cNvPr id="73731" name="ノート プレースホル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p>
        </p:txBody>
      </p:sp>
      <p:sp>
        <p:nvSpPr>
          <p:cNvPr id="73732" name="スライド番号プレースホル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PMingLiU" panose="02020500000000000000" pitchFamily="18" charset="-120"/>
              </a:defRPr>
            </a:lvl1pPr>
            <a:lvl2pPr marL="742950" indent="-285750">
              <a:spcBef>
                <a:spcPct val="30000"/>
              </a:spcBef>
              <a:defRPr sz="1200">
                <a:solidFill>
                  <a:schemeClr val="tx1"/>
                </a:solidFill>
                <a:latin typeface="Arial" panose="020B0604020202020204" pitchFamily="34" charset="0"/>
                <a:ea typeface="PMingLiU" panose="02020500000000000000" pitchFamily="18" charset="-120"/>
              </a:defRPr>
            </a:lvl2pPr>
            <a:lvl3pPr marL="1143000" indent="-228600">
              <a:spcBef>
                <a:spcPct val="30000"/>
              </a:spcBef>
              <a:defRPr sz="1200">
                <a:solidFill>
                  <a:schemeClr val="tx1"/>
                </a:solidFill>
                <a:latin typeface="Arial" panose="020B0604020202020204" pitchFamily="34" charset="0"/>
                <a:ea typeface="PMingLiU" panose="02020500000000000000" pitchFamily="18" charset="-120"/>
              </a:defRPr>
            </a:lvl3pPr>
            <a:lvl4pPr marL="1600200" indent="-228600">
              <a:spcBef>
                <a:spcPct val="30000"/>
              </a:spcBef>
              <a:defRPr sz="1200">
                <a:solidFill>
                  <a:schemeClr val="tx1"/>
                </a:solidFill>
                <a:latin typeface="Arial" panose="020B0604020202020204" pitchFamily="34" charset="0"/>
                <a:ea typeface="PMingLiU" panose="02020500000000000000" pitchFamily="18" charset="-120"/>
              </a:defRPr>
            </a:lvl4pPr>
            <a:lvl5pPr marL="2057400" indent="-228600">
              <a:spcBef>
                <a:spcPct val="30000"/>
              </a:spcBef>
              <a:defRPr sz="1200">
                <a:solidFill>
                  <a:schemeClr val="tx1"/>
                </a:solidFill>
                <a:latin typeface="Arial" panose="020B0604020202020204" pitchFamily="34" charset="0"/>
                <a:ea typeface="PMingLiU" panose="02020500000000000000" pitchFamily="18" charset="-12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PMingLiU" panose="02020500000000000000" pitchFamily="18" charset="-120"/>
              </a:defRPr>
            </a:lvl9pPr>
          </a:lstStyle>
          <a:p>
            <a:pPr>
              <a:spcBef>
                <a:spcPct val="0"/>
              </a:spcBef>
            </a:pPr>
            <a:fld id="{63250633-3325-4E6A-A4DD-B994D1539069}" type="slidenum">
              <a:rPr lang="zh-TW" altLang="en-US"/>
              <a:t>62</a:t>
            </a:fld>
            <a:endParaRPr lang="en-US" altLang="ja-JP"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93250" name="スライドイメージプレースホルダ 645121"/>
          <p:cNvSpPr>
            <a:spLocks noGrp="1" noRot="1" noChangeAspect="1"/>
          </p:cNvSpPr>
          <p:nvPr>
            <p:ph type="sldImg"/>
          </p:nvPr>
        </p:nvSpPr>
        <p:spPr>
          <a:ln w="1"/>
        </p:spPr>
      </p:sp>
      <p:sp>
        <p:nvSpPr>
          <p:cNvPr id="693251" name="文字列プレースホルダ 645122"/>
          <p:cNvSpPr>
            <a:spLocks noGrp="1"/>
          </p:cNvSpPr>
          <p:nvPr>
            <p:ph type="body"/>
          </p:nvPr>
        </p:nvSpPr>
        <p:spPr>
          <a:ln w="1"/>
        </p:spPr>
        <p:txBody>
          <a:bodyPr anchor="ctr"/>
          <a:lstStyle/>
          <a:p>
            <a:pPr lvl="0" indent="0"/>
            <a:r>
              <a:rPr lang="en-US" altLang="zh-TW" dirty="0"/>
              <a:t>https://www.youtube.com/watch?v=v1UhxqhsVgs</a:t>
            </a:r>
          </a:p>
        </p:txBody>
      </p:sp>
    </p:spTree>
  </p:cSld>
  <p:clrMapOvr>
    <a:overrideClrMapping bg1="lt1" tx1="dk1" bg2="lt2" tx2="dk2" accent1="accent1" accent2="accent2" accent3="accent3" accent4="accent4" accent5="accent5" accent6="accent6" hlink="hlink" folHlink="folHlink"/>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93250" name="スライドイメージプレースホルダ 645121"/>
          <p:cNvSpPr>
            <a:spLocks noGrp="1" noRot="1" noChangeAspect="1"/>
          </p:cNvSpPr>
          <p:nvPr>
            <p:ph type="sldImg"/>
          </p:nvPr>
        </p:nvSpPr>
        <p:spPr>
          <a:ln w="1"/>
        </p:spPr>
      </p:sp>
      <p:sp>
        <p:nvSpPr>
          <p:cNvPr id="693251" name="文字列プレースホルダ 645122"/>
          <p:cNvSpPr>
            <a:spLocks noGrp="1"/>
          </p:cNvSpPr>
          <p:nvPr>
            <p:ph type="body"/>
          </p:nvPr>
        </p:nvSpPr>
        <p:spPr>
          <a:ln w="1"/>
        </p:spPr>
        <p:txBody>
          <a:bodyPr anchor="ctr"/>
          <a:lstStyle/>
          <a:p>
            <a:pPr lvl="0" indent="0"/>
            <a:r>
              <a:rPr lang="en-US" altLang="zh-TW" dirty="0"/>
              <a:t>https://www.youtube.com/watch?v=v1UhxqhsVgs</a:t>
            </a:r>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イメージプレースホルダ 1"/>
          <p:cNvSpPr>
            <a:spLocks noGrp="1" noRot="1" noChangeAspect="1"/>
          </p:cNvSpPr>
          <p:nvPr>
            <p:ph type="sldImg" idx="2"/>
          </p:nvPr>
        </p:nvSpPr>
        <p:spPr/>
      </p:sp>
      <p:sp>
        <p:nvSpPr>
          <p:cNvPr id="3" name="文字列プレースホルダ 2"/>
          <p:cNvSpPr>
            <a:spLocks noGrp="1"/>
          </p:cNvSpPr>
          <p:nvPr>
            <p:ph type="body" idx="3"/>
          </p:nvPr>
        </p:nvSpPr>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p:sp>
      <p:sp>
        <p:nvSpPr>
          <p:cNvPr id="52227" name="Rectangle 3"/>
          <p:cNvSpPr>
            <a:spLocks noGrp="1" noRot="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t>記</a:t>
            </a:r>
          </a:p>
        </p:txBody>
      </p:sp>
    </p:spTree>
  </p:cSld>
  <p:clrMapOvr>
    <a:overrideClrMapping bg1="lt1" tx1="dk1" bg2="lt2" tx2="dk2" accent1="accent1" accent2="accent2" accent3="accent3" accent4="accent4" accent5="accent5" accent6="accent6" hlink="hlink" folHlink="folHlink"/>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スライドイメージプレースホルダ 1"/>
          <p:cNvSpPr>
            <a:spLocks noGrp="1" noRot="1" noChangeAspect="1"/>
          </p:cNvSpPr>
          <p:nvPr>
            <p:ph type="sldImg"/>
          </p:nvPr>
        </p:nvSpPr>
        <p:spPr/>
      </p:sp>
      <p:sp>
        <p:nvSpPr>
          <p:cNvPr id="10243" name="文字列プレースホルダ 2"/>
          <p:cNvSpPr>
            <a:spLocks noGrp="1"/>
          </p:cNvSpPr>
          <p:nvPr>
            <p:ph type="body"/>
          </p:nvPr>
        </p:nvSpPr>
        <p:spPr/>
        <p:txBody>
          <a:bodyPr anchor="ctr"/>
          <a:lstStyle/>
          <a:p>
            <a:pPr lvl="0" indent="0"/>
            <a:r>
              <a:rPr lang="ja-JP" altLang="en-US" dirty="0"/>
              <a:t>華語：https://www.youtube.com/watch?v=mpugTxcAXn0&amp;feature=youtu.be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スライドイメージプレースホルダ 1"/>
          <p:cNvSpPr>
            <a:spLocks noGrp="1" noRot="1" noChangeAspect="1"/>
          </p:cNvSpPr>
          <p:nvPr>
            <p:ph type="sldImg"/>
          </p:nvPr>
        </p:nvSpPr>
        <p:spPr/>
      </p:sp>
      <p:sp>
        <p:nvSpPr>
          <p:cNvPr id="10243" name="文字列プレースホルダ 2"/>
          <p:cNvSpPr>
            <a:spLocks noGrp="1"/>
          </p:cNvSpPr>
          <p:nvPr>
            <p:ph type="body"/>
          </p:nvPr>
        </p:nvSpPr>
        <p:spPr/>
        <p:txBody>
          <a:bodyPr anchor="ctr"/>
          <a:lstStyle/>
          <a:p>
            <a:pPr lvl="0" indent="0"/>
            <a:r>
              <a:rPr lang="ja-JP" altLang="en-US" dirty="0"/>
              <a:t>華語：https://www.youtube.com/watch?v=mpugTxcAXn0&amp;feature=youtu.be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スライドイメージプレースホルダ 1"/>
          <p:cNvSpPr>
            <a:spLocks noGrp="1" noRot="1" noChangeAspect="1"/>
          </p:cNvSpPr>
          <p:nvPr>
            <p:ph type="sldImg"/>
          </p:nvPr>
        </p:nvSpPr>
        <p:spPr/>
      </p:sp>
      <p:sp>
        <p:nvSpPr>
          <p:cNvPr id="10243" name="文字列プレースホルダ 2"/>
          <p:cNvSpPr>
            <a:spLocks noGrp="1"/>
          </p:cNvSpPr>
          <p:nvPr>
            <p:ph type="body"/>
          </p:nvPr>
        </p:nvSpPr>
        <p:spPr/>
        <p:txBody>
          <a:bodyPr anchor="ctr"/>
          <a:lstStyle/>
          <a:p>
            <a:pPr lvl="0" indent="0"/>
            <a:r>
              <a:rPr lang="ja-JP" altLang="en-US" dirty="0"/>
              <a:t>華語：https://www.youtube.com/watch?v=mpugTxcAXn0&amp;feature=youtu.be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スライドイメージプレースホルダ 1"/>
          <p:cNvSpPr>
            <a:spLocks noGrp="1" noRot="1" noChangeAspect="1"/>
          </p:cNvSpPr>
          <p:nvPr>
            <p:ph type="sldImg"/>
          </p:nvPr>
        </p:nvSpPr>
        <p:spPr/>
      </p:sp>
      <p:sp>
        <p:nvSpPr>
          <p:cNvPr id="10243" name="文字列プレースホルダ 2"/>
          <p:cNvSpPr>
            <a:spLocks noGrp="1"/>
          </p:cNvSpPr>
          <p:nvPr>
            <p:ph type="body"/>
          </p:nvPr>
        </p:nvSpPr>
        <p:spPr/>
        <p:txBody>
          <a:bodyPr anchor="ctr"/>
          <a:lstStyle/>
          <a:p>
            <a:pPr lvl="0" indent="0"/>
            <a:r>
              <a:rPr lang="ja-JP" altLang="en-US" dirty="0"/>
              <a:t>華語：https://www.youtube.com/watch?v=mpugTxcAXn0&amp;feature=youtu.be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スライドイメージプレースホルダ 1"/>
          <p:cNvSpPr>
            <a:spLocks noGrp="1" noRot="1" noChangeAspect="1"/>
          </p:cNvSpPr>
          <p:nvPr>
            <p:ph type="sldImg"/>
          </p:nvPr>
        </p:nvSpPr>
        <p:spPr/>
      </p:sp>
      <p:sp>
        <p:nvSpPr>
          <p:cNvPr id="10243" name="文字列プレースホルダ 2"/>
          <p:cNvSpPr>
            <a:spLocks noGrp="1"/>
          </p:cNvSpPr>
          <p:nvPr>
            <p:ph type="body"/>
          </p:nvPr>
        </p:nvSpPr>
        <p:spPr/>
        <p:txBody>
          <a:bodyPr anchor="ctr"/>
          <a:lstStyle/>
          <a:p>
            <a:pPr lvl="0" indent="0"/>
            <a:r>
              <a:rPr lang="ja-JP" altLang="en-US" dirty="0"/>
              <a:t>華語：https://www.youtube.com/watch?v=mpugTxcAXn0&amp;feature=youtu.be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0242" name="スライドイメージプレースホルダ 1"/>
          <p:cNvSpPr>
            <a:spLocks noGrp="1" noRot="1" noChangeAspect="1"/>
          </p:cNvSpPr>
          <p:nvPr>
            <p:ph type="sldImg"/>
          </p:nvPr>
        </p:nvSpPr>
        <p:spPr/>
      </p:sp>
      <p:sp>
        <p:nvSpPr>
          <p:cNvPr id="10243" name="文字列プレースホルダ 2"/>
          <p:cNvSpPr>
            <a:spLocks noGrp="1"/>
          </p:cNvSpPr>
          <p:nvPr>
            <p:ph type="body"/>
          </p:nvPr>
        </p:nvSpPr>
        <p:spPr/>
        <p:txBody>
          <a:bodyPr anchor="ctr"/>
          <a:lstStyle/>
          <a:p>
            <a:pPr lvl="0" indent="0"/>
            <a:r>
              <a:rPr lang="ja-JP" altLang="en-US" dirty="0"/>
              <a:t>華語：https://www.youtube.com/watch?v=mpugTxcAXn0&amp;feature=youtu.be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ja-JP" altLang="en-US"/>
              <a:t>マスター タイトルの書式設定</a:t>
            </a:r>
            <a:endParaRPr lang="en-US" dirty="0"/>
          </a:p>
        </p:txBody>
      </p:sp>
      <p:sp>
        <p:nvSpPr>
          <p:cNvPr id="8" name="Date Placeholder 3"/>
          <p:cNvSpPr>
            <a:spLocks noGrp="1"/>
          </p:cNvSpPr>
          <p:nvPr>
            <p:ph type="dt" sz="half" idx="10"/>
          </p:nvPr>
        </p:nvSpPr>
        <p:spPr/>
        <p:txBody>
          <a:bodyPr/>
          <a:lstStyle>
            <a:lvl1pPr>
              <a:defRPr/>
            </a:lvl1pPr>
          </a:lstStyle>
          <a:p>
            <a:pPr>
              <a:defRPr/>
            </a:pPr>
            <a:endParaRPr lang="en-US" altLang="ja-JP" dirty="0"/>
          </a:p>
        </p:txBody>
      </p:sp>
      <p:sp>
        <p:nvSpPr>
          <p:cNvPr id="9" name="Footer Placeholder 4"/>
          <p:cNvSpPr>
            <a:spLocks noGrp="1"/>
          </p:cNvSpPr>
          <p:nvPr>
            <p:ph type="ftr" sz="quarter" idx="11"/>
          </p:nvPr>
        </p:nvSpPr>
        <p:spPr/>
        <p:txBody>
          <a:bodyPr/>
          <a:lstStyle>
            <a:lvl1pPr>
              <a:defRPr/>
            </a:lvl1pPr>
          </a:lstStyle>
          <a:p>
            <a:pPr>
              <a:defRPr/>
            </a:pPr>
            <a:endParaRPr lang="en-US" altLang="ja-JP" dirty="0"/>
          </a:p>
        </p:txBody>
      </p:sp>
      <p:sp>
        <p:nvSpPr>
          <p:cNvPr id="10" name="Slide Number Placeholder 5"/>
          <p:cNvSpPr>
            <a:spLocks noGrp="1"/>
          </p:cNvSpPr>
          <p:nvPr>
            <p:ph type="sldNum" sz="quarter" idx="12"/>
          </p:nvPr>
        </p:nvSpPr>
        <p:spPr/>
        <p:txBody>
          <a:bodyPr/>
          <a:lstStyle>
            <a:lvl1pPr>
              <a:defRPr/>
            </a:lvl1pPr>
          </a:lstStyle>
          <a:p>
            <a:fld id="{5F46D7C2-3B49-4079-A8AC-D23BF67DCF0F}" type="slidenum">
              <a:rPr lang="zh-TW" altLang="en-US"/>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ja-JP" dirty="0"/>
          </a:p>
        </p:txBody>
      </p:sp>
      <p:sp>
        <p:nvSpPr>
          <p:cNvPr id="5" name="Footer Placeholder 4"/>
          <p:cNvSpPr>
            <a:spLocks noGrp="1"/>
          </p:cNvSpPr>
          <p:nvPr>
            <p:ph type="ftr" sz="quarter" idx="11"/>
          </p:nvPr>
        </p:nvSpPr>
        <p:spPr/>
        <p:txBody>
          <a:bodyPr/>
          <a:lstStyle>
            <a:lvl1pPr>
              <a:defRPr/>
            </a:lvl1pPr>
          </a:lstStyle>
          <a:p>
            <a:pPr>
              <a:defRPr/>
            </a:pPr>
            <a:endParaRPr lang="en-US" altLang="ja-JP" dirty="0"/>
          </a:p>
        </p:txBody>
      </p:sp>
      <p:sp>
        <p:nvSpPr>
          <p:cNvPr id="6" name="Slide Number Placeholder 5"/>
          <p:cNvSpPr>
            <a:spLocks noGrp="1"/>
          </p:cNvSpPr>
          <p:nvPr>
            <p:ph type="sldNum" sz="quarter" idx="12"/>
          </p:nvPr>
        </p:nvSpPr>
        <p:spPr/>
        <p:txBody>
          <a:bodyPr/>
          <a:lstStyle>
            <a:lvl1pPr>
              <a:defRPr/>
            </a:lvl1pPr>
          </a:lstStyle>
          <a:p>
            <a:fld id="{FCDB1749-E5DB-4F3D-9A00-8B39E1C0A06B}" type="slidenum">
              <a:rPr lang="zh-TW" altLang="en-US"/>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ja-JP" dirty="0"/>
          </a:p>
        </p:txBody>
      </p:sp>
      <p:sp>
        <p:nvSpPr>
          <p:cNvPr id="5" name="Footer Placeholder 4"/>
          <p:cNvSpPr>
            <a:spLocks noGrp="1"/>
          </p:cNvSpPr>
          <p:nvPr>
            <p:ph type="ftr" sz="quarter" idx="11"/>
          </p:nvPr>
        </p:nvSpPr>
        <p:spPr/>
        <p:txBody>
          <a:bodyPr/>
          <a:lstStyle>
            <a:lvl1pPr>
              <a:defRPr/>
            </a:lvl1pPr>
          </a:lstStyle>
          <a:p>
            <a:pPr>
              <a:defRPr/>
            </a:pPr>
            <a:endParaRPr lang="en-US" altLang="ja-JP" dirty="0"/>
          </a:p>
        </p:txBody>
      </p:sp>
      <p:sp>
        <p:nvSpPr>
          <p:cNvPr id="6" name="Slide Number Placeholder 5"/>
          <p:cNvSpPr>
            <a:spLocks noGrp="1"/>
          </p:cNvSpPr>
          <p:nvPr>
            <p:ph type="sldNum" sz="quarter" idx="12"/>
          </p:nvPr>
        </p:nvSpPr>
        <p:spPr/>
        <p:txBody>
          <a:bodyPr/>
          <a:lstStyle>
            <a:lvl1pPr>
              <a:defRPr/>
            </a:lvl1pPr>
          </a:lstStyle>
          <a:p>
            <a:fld id="{57F45706-BD74-4D7D-B9CD-421F66592CAA}" type="slidenum">
              <a:rPr lang="zh-TW" altLang="en-US"/>
              <a:t>‹#›</a:t>
            </a:fld>
            <a:endParaRPr lang="en-US" altLang="ja-JP"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685800" y="2130425"/>
            <a:ext cx="7772400" cy="1470025"/>
          </a:xfrm>
        </p:spPr>
        <p:txBody>
          <a:bodyPr/>
          <a:lstStyle>
            <a:lvl1pPr>
              <a:defRPr/>
            </a:lvl1pPr>
          </a:lstStyle>
          <a:p>
            <a:pPr lvl="0"/>
            <a:r>
              <a:rPr lang="zh-TW" altLang="en-US" noProof="0"/>
              <a:t>按一下以編輯母片標題樣式</a:t>
            </a:r>
          </a:p>
        </p:txBody>
      </p:sp>
      <p:sp>
        <p:nvSpPr>
          <p:cNvPr id="317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zh-TW" altLang="en-US" noProof="0"/>
              <a:t>按一下以編輯母片副標題樣式</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ea typeface="PMingLiU" panose="02020500000000000000" pitchFamily="18" charset="-12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TW" sz="1400" b="0" i="0" u="none" strike="noStrike" kern="1200" cap="none" spc="0" normalizeH="0" baseline="0" noProof="0" dirty="0">
              <a:ln>
                <a:noFill/>
              </a:ln>
              <a:solidFill>
                <a:srgbClr val="000000"/>
              </a:solidFill>
              <a:effectLst/>
              <a:uLnTx/>
              <a:uFillTx/>
              <a:latin typeface="Arial" panose="020B0604020202020204" pitchFamily="34" charset="0"/>
              <a:ea typeface="PMingLiU" panose="02020500000000000000" pitchFamily="18" charset="-120"/>
              <a:cs typeface="+mn-cs"/>
            </a:endParaRPr>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ea typeface="PMingLiU" panose="02020500000000000000" pitchFamily="18" charset="-12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TW" sz="1400" b="0" i="0" u="none" strike="noStrike" kern="1200" cap="none" spc="0" normalizeH="0" baseline="0" noProof="0" dirty="0">
              <a:ln>
                <a:noFill/>
              </a:ln>
              <a:solidFill>
                <a:srgbClr val="000000"/>
              </a:solidFill>
              <a:effectLst/>
              <a:uLnTx/>
              <a:uFillTx/>
              <a:latin typeface="Arial" panose="020B0604020202020204" pitchFamily="34" charset="0"/>
              <a:ea typeface="PMingLiU" panose="02020500000000000000" pitchFamily="18" charset="-120"/>
              <a:cs typeface="+mn-cs"/>
            </a:endParaRPr>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ea typeface="PMingLiU" panose="02020500000000000000" pitchFamily="18" charset="-12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8D91C90D-BC2E-4E84-A690-0C0DCEA24B60}" type="slidenum">
              <a:rPr kumimoji="0" lang="zh-TW" altLang="en-US" sz="1400" b="0" i="0" u="none" strike="noStrike" kern="1200" cap="none" spc="0" normalizeH="0" baseline="0" noProof="0" smtClean="0">
                <a:ln>
                  <a:noFill/>
                </a:ln>
                <a:solidFill>
                  <a:srgbClr val="000000"/>
                </a:solidFill>
                <a:effectLst/>
                <a:uLnTx/>
                <a:uFillTx/>
                <a:latin typeface="Arial" panose="020B0604020202020204" pitchFamily="34" charset="0"/>
                <a:ea typeface="PMingLiU" panose="02020500000000000000" pitchFamily="18" charset="-120"/>
                <a:cs typeface="+mn-cs"/>
              </a:rPr>
              <a:t>‹#›</a:t>
            </a:fld>
            <a:endParaRPr kumimoji="0" lang="en-US" altLang="zh-TW" sz="1400" b="0" i="0" u="none" strike="noStrike" kern="1200" cap="none" spc="0" normalizeH="0" baseline="0" noProof="0" dirty="0">
              <a:ln>
                <a:noFill/>
              </a:ln>
              <a:solidFill>
                <a:srgbClr val="000000"/>
              </a:solidFill>
              <a:effectLst/>
              <a:uLnTx/>
              <a:uFillTx/>
              <a:latin typeface="Arial" panose="020B0604020202020204" pitchFamily="34" charset="0"/>
              <a:ea typeface="PMingLiU" panose="02020500000000000000" pitchFamily="18" charset="-120"/>
              <a:cs typeface="+mn-cs"/>
            </a:endParaRPr>
          </a:p>
        </p:txBody>
      </p:sp>
      <p:pic>
        <p:nvPicPr>
          <p:cNvPr id="31751" name="Picture 7" descr="background2a"/>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381000"/>
            <a:ext cx="9810750" cy="7620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hasCustomPrompt="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hasCustomPrompt="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編輯母片文字樣式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hasCustomPrompt="1"/>
          </p:nvPr>
        </p:nvSpPr>
        <p:spPr>
          <a:xfrm>
            <a:off x="457200" y="1600200"/>
            <a:ext cx="4038600" cy="45259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hasCustomPrompt="1"/>
          </p:nvPr>
        </p:nvSpPr>
        <p:spPr>
          <a:xfrm>
            <a:off x="4648200" y="1600200"/>
            <a:ext cx="4038600" cy="4525963"/>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hasCustomPrompt="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hasCustomPrompt="1"/>
          </p:nvPr>
        </p:nvSpPr>
        <p:spPr>
          <a:xfrm>
            <a:off x="630238" y="2505075"/>
            <a:ext cx="386873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hasCustomPrompt="1"/>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hasCustomPrompt="1"/>
          </p:nvPr>
        </p:nvSpPr>
        <p:spPr>
          <a:xfrm>
            <a:off x="4629150" y="2505075"/>
            <a:ext cx="38877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hasCustomPrompt="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ltLang="ja-JP" dirty="0"/>
          </a:p>
        </p:txBody>
      </p:sp>
      <p:sp>
        <p:nvSpPr>
          <p:cNvPr id="5" name="Footer Placeholder 4"/>
          <p:cNvSpPr>
            <a:spLocks noGrp="1"/>
          </p:cNvSpPr>
          <p:nvPr>
            <p:ph type="ftr" sz="quarter" idx="15"/>
          </p:nvPr>
        </p:nvSpPr>
        <p:spPr/>
        <p:txBody>
          <a:bodyPr/>
          <a:lstStyle>
            <a:lvl1pPr>
              <a:defRPr/>
            </a:lvl1pPr>
          </a:lstStyle>
          <a:p>
            <a:pPr>
              <a:defRPr/>
            </a:pPr>
            <a:endParaRPr lang="en-US" altLang="ja-JP" dirty="0"/>
          </a:p>
        </p:txBody>
      </p:sp>
      <p:sp>
        <p:nvSpPr>
          <p:cNvPr id="6" name="Slide Number Placeholder 5"/>
          <p:cNvSpPr>
            <a:spLocks noGrp="1"/>
          </p:cNvSpPr>
          <p:nvPr>
            <p:ph type="sldNum" sz="quarter" idx="16"/>
          </p:nvPr>
        </p:nvSpPr>
        <p:spPr/>
        <p:txBody>
          <a:bodyPr/>
          <a:lstStyle>
            <a:lvl1pPr>
              <a:defRPr/>
            </a:lvl1pPr>
          </a:lstStyle>
          <a:p>
            <a:fld id="{C600CC1E-A798-4715-9C06-69C2CB16EFA2}" type="slidenum">
              <a:rPr lang="zh-TW" altLang="en-US"/>
              <a:t>‹#›</a:t>
            </a:fld>
            <a:endParaRPr lang="en-US" altLang="ja-JP"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hasCustomPrompt="1"/>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hasCustomPrompt="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hasCustomPrompt="1"/>
          </p:nvPr>
        </p:nvSpPr>
        <p:spPr>
          <a:xfrm>
            <a:off x="457200" y="274638"/>
            <a:ext cx="60198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grpSp>
        <p:nvGrpSpPr>
          <p:cNvPr id="19458" name="グループ化 12289"/>
          <p:cNvGrpSpPr/>
          <p:nvPr/>
        </p:nvGrpSpPr>
        <p:grpSpPr>
          <a:xfrm>
            <a:off x="0" y="3902075"/>
            <a:ext cx="3400425" cy="2949575"/>
            <a:chOff x="0" y="0"/>
            <a:chExt cx="2142" cy="1858"/>
          </a:xfrm>
        </p:grpSpPr>
        <p:sp>
          <p:nvSpPr>
            <p:cNvPr id="19459" name="その他"/>
            <p:cNvSpPr/>
            <p:nvPr/>
          </p:nvSpPr>
          <p:spPr>
            <a:xfrm>
              <a:off x="0" y="50"/>
              <a:ext cx="2142" cy="1804"/>
            </a:xfrm>
            <a:custGeom>
              <a:avLst/>
              <a:gdLst/>
              <a:ahLst/>
              <a:cxnLst/>
              <a:rect l="0" t="0" r="0" b="0"/>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a:p>
          </p:txBody>
        </p:sp>
        <p:sp>
          <p:nvSpPr>
            <p:cNvPr id="19460" name="その他"/>
            <p:cNvSpPr/>
            <p:nvPr/>
          </p:nvSpPr>
          <p:spPr>
            <a:xfrm>
              <a:off x="0" y="0"/>
              <a:ext cx="1854" cy="1858"/>
            </a:xfrm>
            <a:custGeom>
              <a:avLst/>
              <a:gdLst/>
              <a:ahLst/>
              <a:cxnLst/>
              <a:rect l="0" t="0" r="0" b="0"/>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tileRect/>
            </a:gradFill>
            <a:ln w="9525">
              <a:noFill/>
            </a:ln>
          </p:spPr>
          <p:txBody>
            <a:bodyPr/>
            <a:lstStyle/>
            <a:p>
              <a:endParaRPr lang="ja-JP" altLang="en-US"/>
            </a:p>
          </p:txBody>
        </p:sp>
        <p:sp>
          <p:nvSpPr>
            <p:cNvPr id="19461" name="その他"/>
            <p:cNvSpPr/>
            <p:nvPr/>
          </p:nvSpPr>
          <p:spPr>
            <a:xfrm>
              <a:off x="0" y="277"/>
              <a:ext cx="1745" cy="1577"/>
            </a:xfrm>
            <a:custGeom>
              <a:avLst/>
              <a:gdLst/>
              <a:ahLst/>
              <a:cxnLst/>
              <a:rect l="0" t="0" r="0" b="0"/>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a:p>
          </p:txBody>
        </p:sp>
        <p:sp>
          <p:nvSpPr>
            <p:cNvPr id="19462" name="その他"/>
            <p:cNvSpPr/>
            <p:nvPr/>
          </p:nvSpPr>
          <p:spPr>
            <a:xfrm>
              <a:off x="0" y="86"/>
              <a:ext cx="1745" cy="1768"/>
            </a:xfrm>
            <a:custGeom>
              <a:avLst/>
              <a:gdLst/>
              <a:ahLst/>
              <a:cxnLst/>
              <a:rect l="0" t="0" r="0" b="0"/>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a:p>
          </p:txBody>
        </p:sp>
        <p:sp>
          <p:nvSpPr>
            <p:cNvPr id="19463" name="楕円 12294"/>
            <p:cNvSpPr/>
            <p:nvPr/>
          </p:nvSpPr>
          <p:spPr>
            <a:xfrm>
              <a:off x="209" y="326"/>
              <a:ext cx="86" cy="86"/>
            </a:xfrm>
            <a:prstGeom prst="ellipse">
              <a:avLst/>
            </a:prstGeom>
            <a:gradFill rotWithShape="0">
              <a:gsLst>
                <a:gs pos="0">
                  <a:schemeClr val="bg2"/>
                </a:gs>
                <a:gs pos="100000">
                  <a:schemeClr val="bg1"/>
                </a:gs>
              </a:gsLst>
              <a:lin ang="18900000" scaled="1"/>
              <a:tileRect/>
            </a:gradFill>
            <a:ln w="9525">
              <a:noFill/>
            </a:ln>
          </p:spPr>
          <p:txBody>
            <a:bodyPr anchor="t"/>
            <a:lstStyle/>
            <a:p>
              <a:pPr lvl="0" indent="0"/>
              <a:endParaRPr lang="ja-JP" altLang="en-US">
                <a:latin typeface="Arial" panose="020B0604020202020204" pitchFamily="34" charset="0"/>
                <a:ea typeface="PMingLiU" panose="02020500000000000000" pitchFamily="18" charset="-120"/>
              </a:endParaRPr>
            </a:p>
          </p:txBody>
        </p:sp>
        <p:sp>
          <p:nvSpPr>
            <p:cNvPr id="19464" name="楕円 12295"/>
            <p:cNvSpPr/>
            <p:nvPr/>
          </p:nvSpPr>
          <p:spPr>
            <a:xfrm>
              <a:off x="1536" y="1426"/>
              <a:ext cx="92" cy="92"/>
            </a:xfrm>
            <a:prstGeom prst="ellipse">
              <a:avLst/>
            </a:prstGeom>
            <a:gradFill rotWithShape="0">
              <a:gsLst>
                <a:gs pos="0">
                  <a:schemeClr val="bg2"/>
                </a:gs>
                <a:gs pos="100000">
                  <a:schemeClr val="bg1"/>
                </a:gs>
              </a:gsLst>
              <a:lin ang="2700000" scaled="1"/>
              <a:tileRect/>
            </a:gradFill>
            <a:ln w="9525">
              <a:noFill/>
            </a:ln>
          </p:spPr>
          <p:txBody>
            <a:bodyPr anchor="t"/>
            <a:lstStyle/>
            <a:p>
              <a:pPr lvl="0" indent="0"/>
              <a:endParaRPr lang="ja-JP" altLang="en-US">
                <a:latin typeface="Arial" panose="020B0604020202020204" pitchFamily="34" charset="0"/>
                <a:ea typeface="PMingLiU" panose="02020500000000000000" pitchFamily="18" charset="-120"/>
              </a:endParaRPr>
            </a:p>
          </p:txBody>
        </p:sp>
        <p:sp>
          <p:nvSpPr>
            <p:cNvPr id="19465" name="楕円 12296"/>
            <p:cNvSpPr/>
            <p:nvPr/>
          </p:nvSpPr>
          <p:spPr>
            <a:xfrm>
              <a:off x="791" y="265"/>
              <a:ext cx="121" cy="121"/>
            </a:xfrm>
            <a:prstGeom prst="ellipse">
              <a:avLst/>
            </a:prstGeom>
            <a:gradFill rotWithShape="0">
              <a:gsLst>
                <a:gs pos="0">
                  <a:schemeClr val="bg2"/>
                </a:gs>
                <a:gs pos="100000">
                  <a:schemeClr val="bg1"/>
                </a:gs>
              </a:gsLst>
              <a:lin ang="18900000" scaled="1"/>
              <a:tileRect/>
            </a:gradFill>
            <a:ln w="9525">
              <a:noFill/>
            </a:ln>
          </p:spPr>
          <p:txBody>
            <a:bodyPr anchor="t"/>
            <a:lstStyle/>
            <a:p>
              <a:pPr lvl="0" indent="0"/>
              <a:endParaRPr lang="ja-JP" altLang="en-US">
                <a:latin typeface="Arial" panose="020B0604020202020204" pitchFamily="34" charset="0"/>
                <a:ea typeface="PMingLiU" panose="02020500000000000000" pitchFamily="18" charset="-120"/>
              </a:endParaRPr>
            </a:p>
          </p:txBody>
        </p:sp>
      </p:grpSp>
      <p:sp>
        <p:nvSpPr>
          <p:cNvPr id="12298" name="タイトル 12297"/>
          <p:cNvSpPr>
            <a:spLocks noGrp="1"/>
          </p:cNvSpPr>
          <p:nvPr>
            <p:ph type="ctrTitle" sz="quarter"/>
          </p:nvPr>
        </p:nvSpPr>
        <p:spPr>
          <a:xfrm>
            <a:off x="685800" y="1873250"/>
            <a:ext cx="7772400" cy="1555750"/>
          </a:xfrm>
          <a:prstGeom prst="rect">
            <a:avLst/>
          </a:prstGeom>
          <a:noFill/>
          <a:ln w="9525">
            <a:noFill/>
          </a:ln>
        </p:spPr>
        <p:txBody>
          <a:bodyPr anchor="ctr" anchorCtr="1"/>
          <a:lstStyle>
            <a:lvl1pPr lvl="0">
              <a:defRPr sz="4800" kern="1200"/>
            </a:lvl1pPr>
          </a:lstStyle>
          <a:p>
            <a:pPr lvl="0" fontAlgn="base"/>
            <a:r>
              <a:rPr lang="zh-TW" altLang="en-US" strike="noStrike" noProof="1"/>
              <a:t>按一下以編輯母片標題樣式</a:t>
            </a:r>
          </a:p>
        </p:txBody>
      </p:sp>
      <p:sp>
        <p:nvSpPr>
          <p:cNvPr id="12299" name="サブタイトル 12298"/>
          <p:cNvSpPr>
            <a:spLocks noGrp="1"/>
          </p:cNvSpPr>
          <p:nvPr>
            <p:ph type="subTitle" sz="quarter" idx="1"/>
          </p:nvPr>
        </p:nvSpPr>
        <p:spPr>
          <a:xfrm>
            <a:off x="1371600" y="3886200"/>
            <a:ext cx="6400800" cy="1752600"/>
          </a:xfrm>
          <a:prstGeom prst="rect">
            <a:avLst/>
          </a:prstGeom>
          <a:noFill/>
          <a:ln w="9525">
            <a:noFill/>
          </a:ln>
        </p:spPr>
        <p:txBody>
          <a:bodyPr anchor="t"/>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fontAlgn="base"/>
            <a:r>
              <a:rPr lang="zh-TW" altLang="en-US" strike="noStrike" noProof="1"/>
              <a:t>按一下以編輯母片副標題樣式</a:t>
            </a:r>
          </a:p>
        </p:txBody>
      </p:sp>
      <p:sp>
        <p:nvSpPr>
          <p:cNvPr id="12300" name="日付プレースホルダ 12299"/>
          <p:cNvSpPr>
            <a:spLocks noGrp="1"/>
          </p:cNvSpPr>
          <p:nvPr>
            <p:ph type="dt" sz="quarter" idx="2"/>
          </p:nvPr>
        </p:nvSpPr>
        <p:spPr>
          <a:xfrm>
            <a:off x="457200" y="6248400"/>
            <a:ext cx="2133600" cy="457200"/>
          </a:xfrm>
          <a:prstGeom prst="rect">
            <a:avLst/>
          </a:prstGeom>
          <a:noFill/>
          <a:ln w="9525">
            <a:noFill/>
          </a:ln>
        </p:spPr>
        <p:txBody>
          <a:bodyPr anchor="t"/>
          <a:lstStyle/>
          <a:p>
            <a:pPr fontAlgn="base"/>
            <a:endParaRPr lang="zh-TW" altLang="en-US" strike="noStrike" noProof="1">
              <a:latin typeface="Arial" panose="020B0604020202020204" pitchFamily="34" charset="0"/>
            </a:endParaRPr>
          </a:p>
        </p:txBody>
      </p:sp>
      <p:sp>
        <p:nvSpPr>
          <p:cNvPr id="12301" name="フッタープレースホルダ 12300"/>
          <p:cNvSpPr>
            <a:spLocks noGrp="1"/>
          </p:cNvSpPr>
          <p:nvPr>
            <p:ph type="ftr" sz="quarter" idx="3"/>
          </p:nvPr>
        </p:nvSpPr>
        <p:spPr>
          <a:xfrm>
            <a:off x="3124200" y="6248400"/>
            <a:ext cx="2895600" cy="457200"/>
          </a:xfrm>
          <a:prstGeom prst="rect">
            <a:avLst/>
          </a:prstGeom>
          <a:noFill/>
          <a:ln w="9525">
            <a:noFill/>
          </a:ln>
        </p:spPr>
        <p:txBody>
          <a:bodyPr anchor="t"/>
          <a:lstStyle/>
          <a:p>
            <a:pPr fontAlgn="base"/>
            <a:endParaRPr lang="zh-TW" altLang="en-US" strike="noStrike" noProof="1">
              <a:latin typeface="Arial" panose="020B0604020202020204" pitchFamily="34" charset="0"/>
            </a:endParaRPr>
          </a:p>
        </p:txBody>
      </p:sp>
      <p:sp>
        <p:nvSpPr>
          <p:cNvPr id="12302" name="スライド番号プレースホルダ 12301"/>
          <p:cNvSpPr>
            <a:spLocks noGrp="1"/>
          </p:cNvSpPr>
          <p:nvPr>
            <p:ph type="sldNum" sz="quarter" idx="4"/>
          </p:nvPr>
        </p:nvSpPr>
        <p:spPr>
          <a:xfrm>
            <a:off x="6553200" y="6248400"/>
            <a:ext cx="2133600" cy="457200"/>
          </a:xfrm>
          <a:prstGeom prst="rect">
            <a:avLst/>
          </a:prstGeom>
          <a:noFill/>
          <a:ln w="9525">
            <a:noFill/>
          </a:ln>
        </p:spPr>
        <p:txBody>
          <a:bodyPr anchor="t"/>
          <a:lstStyle/>
          <a:p>
            <a:pPr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latin typeface="Arial" panose="020B0604020202020204" pitchFamily="34" charset="0"/>
            </a:endParaRPr>
          </a:p>
        </p:txBody>
      </p:sp>
    </p:spTree>
  </p:cSld>
  <p:clrMapOvr>
    <a:masterClrMapping/>
  </p:clrMapOvr>
  <p:transition spd="med"/>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kumimoji="1" lang="ja-JP" altLang="en-US" strike="noStrike" noProof="1"/>
              <a:t>マスタ タイトルの書式設定</a:t>
            </a:r>
          </a:p>
        </p:txBody>
      </p:sp>
      <p:sp>
        <p:nvSpPr>
          <p:cNvPr id="3" name="コンテンツ プレースホルダー 2"/>
          <p:cNvSpPr>
            <a:spLocks noGrp="1"/>
          </p:cNvSpPr>
          <p:nvPr>
            <p:ph idx="1"/>
          </p:nvPr>
        </p:nvSpPr>
        <p:spPr/>
        <p:txBody>
          <a:bodyPr/>
          <a:lstStyle/>
          <a:p>
            <a:pPr lvl="0" fontAlgn="base"/>
            <a:r>
              <a:rPr kumimoji="1" lang="ja-JP" altLang="en-US" strike="noStrike" noProof="1"/>
              <a:t>マスタ テキストの書式設定</a:t>
            </a:r>
          </a:p>
          <a:p>
            <a:pPr lvl="1" fontAlgn="base"/>
            <a:r>
              <a:rPr kumimoji="1" lang="ja-JP" altLang="en-US" strike="noStrike" noProof="1"/>
              <a:t>第 </a:t>
            </a:r>
            <a:r>
              <a:rPr kumimoji="1" lang="en-US" altLang="ja-JP" strike="noStrike" noProof="1"/>
              <a:t>2 </a:t>
            </a:r>
            <a:r>
              <a:rPr kumimoji="1" lang="ja-JP" altLang="en-US" strike="noStrike" noProof="1"/>
              <a:t>レベル</a:t>
            </a:r>
          </a:p>
          <a:p>
            <a:pPr lvl="2" fontAlgn="base"/>
            <a:r>
              <a:rPr kumimoji="1" lang="ja-JP" altLang="en-US" strike="noStrike" noProof="1"/>
              <a:t>第 </a:t>
            </a:r>
            <a:r>
              <a:rPr kumimoji="1" lang="en-US" altLang="ja-JP" strike="noStrike" noProof="1"/>
              <a:t>3 </a:t>
            </a:r>
            <a:r>
              <a:rPr kumimoji="1" lang="ja-JP" altLang="en-US" strike="noStrike" noProof="1"/>
              <a:t>レベル</a:t>
            </a:r>
          </a:p>
          <a:p>
            <a:pPr lvl="3" fontAlgn="base"/>
            <a:r>
              <a:rPr kumimoji="1" lang="ja-JP" altLang="en-US" strike="noStrike" noProof="1"/>
              <a:t>第 </a:t>
            </a:r>
            <a:r>
              <a:rPr kumimoji="1" lang="en-US" altLang="ja-JP" strike="noStrike" noProof="1"/>
              <a:t>4 </a:t>
            </a:r>
            <a:r>
              <a:rPr kumimoji="1" lang="ja-JP" altLang="en-US" strike="noStrike" noProof="1"/>
              <a:t>レベル</a:t>
            </a:r>
          </a:p>
          <a:p>
            <a:pPr lvl="4" fontAlgn="base"/>
            <a:r>
              <a:rPr kumimoji="1" lang="ja-JP" altLang="en-US" strike="noStrike" noProof="1"/>
              <a:t>第 </a:t>
            </a:r>
            <a:r>
              <a:rPr kumimoji="1" lang="en-US" altLang="ja-JP" strike="noStrike" noProof="1"/>
              <a:t>5 </a:t>
            </a:r>
            <a:r>
              <a:rPr kumimoji="1" lang="ja-JP" altLang="en-US" strike="noStrike" noProof="1"/>
              <a:t>レベル</a:t>
            </a:r>
          </a:p>
        </p:txBody>
      </p:sp>
      <p:sp>
        <p:nvSpPr>
          <p:cNvPr id="4" name="日付プレースホルダ 3"/>
          <p:cNvSpPr>
            <a:spLocks noGrp="1"/>
          </p:cNvSpPr>
          <p:nvPr>
            <p:ph type="dt" sz="half" idx="10"/>
          </p:nvPr>
        </p:nvSpPr>
        <p:spPr/>
        <p:txBody>
          <a:bodyPr/>
          <a:lstStyle/>
          <a:p>
            <a:pPr lvl="0" fontAlgn="base"/>
            <a:endParaRPr lang="zh-TW" altLang="en-US" strike="noStrike" noProof="1"/>
          </a:p>
        </p:txBody>
      </p:sp>
      <p:sp>
        <p:nvSpPr>
          <p:cNvPr id="5" name="フッタープレースホルダ 4"/>
          <p:cNvSpPr>
            <a:spLocks noGrp="1"/>
          </p:cNvSpPr>
          <p:nvPr>
            <p:ph type="ftr" sz="quarter" idx="11"/>
          </p:nvPr>
        </p:nvSpPr>
        <p:spPr/>
        <p:txBody>
          <a:bodyPr/>
          <a:lstStyle/>
          <a:p>
            <a:pPr lvl="0" fontAlgn="base"/>
            <a:endParaRPr lang="zh-TW" altLang="en-US" strike="noStrike" noProof="1"/>
          </a:p>
        </p:txBody>
      </p:sp>
      <p:sp>
        <p:nvSpPr>
          <p:cNvPr id="6" name="スライド番号プレースホルダ 5"/>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00"/>
            </a:lvl1pPr>
          </a:lstStyle>
          <a:p>
            <a:pPr fontAlgn="base"/>
            <a:r>
              <a:rPr kumimoji="1" lang="ja-JP" altLang="en-US" strike="noStrike" noProof="1"/>
              <a:t>マスタ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kumimoji="1" lang="ja-JP" altLang="en-US" strike="noStrike" noProof="1"/>
              <a:t>マスタ テキストの書式設定</a:t>
            </a:r>
          </a:p>
        </p:txBody>
      </p:sp>
      <p:sp>
        <p:nvSpPr>
          <p:cNvPr id="4" name="日付プレースホルダ 3"/>
          <p:cNvSpPr>
            <a:spLocks noGrp="1"/>
          </p:cNvSpPr>
          <p:nvPr>
            <p:ph type="dt" sz="half" idx="10"/>
          </p:nvPr>
        </p:nvSpPr>
        <p:spPr/>
        <p:txBody>
          <a:bodyPr/>
          <a:lstStyle/>
          <a:p>
            <a:pPr lvl="0" fontAlgn="base"/>
            <a:endParaRPr lang="zh-TW" altLang="en-US" strike="noStrike" noProof="1"/>
          </a:p>
        </p:txBody>
      </p:sp>
      <p:sp>
        <p:nvSpPr>
          <p:cNvPr id="5" name="フッタープレースホルダ 4"/>
          <p:cNvSpPr>
            <a:spLocks noGrp="1"/>
          </p:cNvSpPr>
          <p:nvPr>
            <p:ph type="ftr" sz="quarter" idx="11"/>
          </p:nvPr>
        </p:nvSpPr>
        <p:spPr/>
        <p:txBody>
          <a:bodyPr/>
          <a:lstStyle/>
          <a:p>
            <a:pPr lvl="0" fontAlgn="base"/>
            <a:endParaRPr lang="zh-TW" altLang="en-US" strike="noStrike" noProof="1"/>
          </a:p>
        </p:txBody>
      </p:sp>
      <p:sp>
        <p:nvSpPr>
          <p:cNvPr id="6" name="スライド番号プレースホルダ 5"/>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kumimoji="1" lang="ja-JP" altLang="en-US" strike="noStrike" noProof="1"/>
              <a:t>マスタ タイトルの書式設定</a:t>
            </a:r>
          </a:p>
        </p:txBody>
      </p:sp>
      <p:sp>
        <p:nvSpPr>
          <p:cNvPr id="3" name="コンテンツ プレースホルダー 2"/>
          <p:cNvSpPr>
            <a:spLocks noGrp="1"/>
          </p:cNvSpPr>
          <p:nvPr>
            <p:ph sz="half" idx="1"/>
          </p:nvPr>
        </p:nvSpPr>
        <p:spPr>
          <a:xfrm>
            <a:off x="457200" y="1600200"/>
            <a:ext cx="4032504" cy="4530725"/>
          </a:xfrm>
        </p:spPr>
        <p:txBody>
          <a:bodyPr/>
          <a:lstStyle/>
          <a:p>
            <a:pPr lvl="0" fontAlgn="base"/>
            <a:r>
              <a:rPr kumimoji="1" lang="ja-JP" altLang="en-US" strike="noStrike" noProof="1"/>
              <a:t>マスタ テキストの書式設定</a:t>
            </a:r>
          </a:p>
          <a:p>
            <a:pPr lvl="1" fontAlgn="base"/>
            <a:r>
              <a:rPr kumimoji="1" lang="ja-JP" altLang="en-US" strike="noStrike" noProof="1"/>
              <a:t>第 </a:t>
            </a:r>
            <a:r>
              <a:rPr kumimoji="1" lang="en-US" altLang="ja-JP" strike="noStrike" noProof="1"/>
              <a:t>2 </a:t>
            </a:r>
            <a:r>
              <a:rPr kumimoji="1" lang="ja-JP" altLang="en-US" strike="noStrike" noProof="1"/>
              <a:t>レベル</a:t>
            </a:r>
          </a:p>
          <a:p>
            <a:pPr lvl="2" fontAlgn="base"/>
            <a:r>
              <a:rPr kumimoji="1" lang="ja-JP" altLang="en-US" strike="noStrike" noProof="1"/>
              <a:t>第 </a:t>
            </a:r>
            <a:r>
              <a:rPr kumimoji="1" lang="en-US" altLang="ja-JP" strike="noStrike" noProof="1"/>
              <a:t>3 </a:t>
            </a:r>
            <a:r>
              <a:rPr kumimoji="1" lang="ja-JP" altLang="en-US" strike="noStrike" noProof="1"/>
              <a:t>レベル</a:t>
            </a:r>
          </a:p>
          <a:p>
            <a:pPr lvl="3" fontAlgn="base"/>
            <a:r>
              <a:rPr kumimoji="1" lang="ja-JP" altLang="en-US" strike="noStrike" noProof="1"/>
              <a:t>第 </a:t>
            </a:r>
            <a:r>
              <a:rPr kumimoji="1" lang="en-US" altLang="ja-JP" strike="noStrike" noProof="1"/>
              <a:t>4 </a:t>
            </a:r>
            <a:r>
              <a:rPr kumimoji="1" lang="ja-JP" altLang="en-US" strike="noStrike" noProof="1"/>
              <a:t>レベル</a:t>
            </a:r>
          </a:p>
          <a:p>
            <a:pPr lvl="4" fontAlgn="base"/>
            <a:r>
              <a:rPr kumimoji="1" lang="ja-JP" altLang="en-US" strike="noStrike" noProof="1"/>
              <a:t>第 </a:t>
            </a:r>
            <a:r>
              <a:rPr kumimoji="1" lang="en-US" altLang="ja-JP" strike="noStrike" noProof="1"/>
              <a:t>5 </a:t>
            </a:r>
            <a:r>
              <a:rPr kumimoji="1" lang="ja-JP" altLang="en-US" strike="noStrike" noProof="1"/>
              <a:t>レベル</a:t>
            </a:r>
          </a:p>
        </p:txBody>
      </p:sp>
      <p:sp>
        <p:nvSpPr>
          <p:cNvPr id="4" name="コンテンツ プレースホルダー 3"/>
          <p:cNvSpPr>
            <a:spLocks noGrp="1"/>
          </p:cNvSpPr>
          <p:nvPr>
            <p:ph sz="half" idx="2"/>
          </p:nvPr>
        </p:nvSpPr>
        <p:spPr>
          <a:xfrm>
            <a:off x="4654296" y="1600200"/>
            <a:ext cx="4032504" cy="4530725"/>
          </a:xfrm>
        </p:spPr>
        <p:txBody>
          <a:bodyPr/>
          <a:lstStyle/>
          <a:p>
            <a:pPr lvl="0" fontAlgn="base"/>
            <a:r>
              <a:rPr kumimoji="1" lang="ja-JP" altLang="en-US" strike="noStrike" noProof="1"/>
              <a:t>マスタ テキストの書式設定</a:t>
            </a:r>
          </a:p>
          <a:p>
            <a:pPr lvl="1" fontAlgn="base"/>
            <a:r>
              <a:rPr kumimoji="1" lang="ja-JP" altLang="en-US" strike="noStrike" noProof="1"/>
              <a:t>第 </a:t>
            </a:r>
            <a:r>
              <a:rPr kumimoji="1" lang="en-US" altLang="ja-JP" strike="noStrike" noProof="1"/>
              <a:t>2 </a:t>
            </a:r>
            <a:r>
              <a:rPr kumimoji="1" lang="ja-JP" altLang="en-US" strike="noStrike" noProof="1"/>
              <a:t>レベル</a:t>
            </a:r>
          </a:p>
          <a:p>
            <a:pPr lvl="2" fontAlgn="base"/>
            <a:r>
              <a:rPr kumimoji="1" lang="ja-JP" altLang="en-US" strike="noStrike" noProof="1"/>
              <a:t>第 </a:t>
            </a:r>
            <a:r>
              <a:rPr kumimoji="1" lang="en-US" altLang="ja-JP" strike="noStrike" noProof="1"/>
              <a:t>3 </a:t>
            </a:r>
            <a:r>
              <a:rPr kumimoji="1" lang="ja-JP" altLang="en-US" strike="noStrike" noProof="1"/>
              <a:t>レベル</a:t>
            </a:r>
          </a:p>
          <a:p>
            <a:pPr lvl="3" fontAlgn="base"/>
            <a:r>
              <a:rPr kumimoji="1" lang="ja-JP" altLang="en-US" strike="noStrike" noProof="1"/>
              <a:t>第 </a:t>
            </a:r>
            <a:r>
              <a:rPr kumimoji="1" lang="en-US" altLang="ja-JP" strike="noStrike" noProof="1"/>
              <a:t>4 </a:t>
            </a:r>
            <a:r>
              <a:rPr kumimoji="1" lang="ja-JP" altLang="en-US" strike="noStrike" noProof="1"/>
              <a:t>レベル</a:t>
            </a:r>
          </a:p>
          <a:p>
            <a:pPr lvl="4" fontAlgn="base"/>
            <a:r>
              <a:rPr kumimoji="1" lang="ja-JP" altLang="en-US" strike="noStrike" noProof="1"/>
              <a:t>第 </a:t>
            </a:r>
            <a:r>
              <a:rPr kumimoji="1" lang="en-US" altLang="ja-JP" strike="noStrike" noProof="1"/>
              <a:t>5 </a:t>
            </a:r>
            <a:r>
              <a:rPr kumimoji="1" lang="ja-JP" altLang="en-US" strike="noStrike" noProof="1"/>
              <a:t>レベル</a:t>
            </a:r>
          </a:p>
        </p:txBody>
      </p:sp>
      <p:sp>
        <p:nvSpPr>
          <p:cNvPr id="5" name="日付プレースホルダ 4"/>
          <p:cNvSpPr>
            <a:spLocks noGrp="1"/>
          </p:cNvSpPr>
          <p:nvPr>
            <p:ph type="dt" sz="half" idx="10"/>
          </p:nvPr>
        </p:nvSpPr>
        <p:spPr/>
        <p:txBody>
          <a:bodyPr/>
          <a:lstStyle/>
          <a:p>
            <a:pPr lvl="0" fontAlgn="base"/>
            <a:endParaRPr lang="zh-TW" altLang="en-US" strike="noStrike" noProof="1"/>
          </a:p>
        </p:txBody>
      </p:sp>
      <p:sp>
        <p:nvSpPr>
          <p:cNvPr id="6" name="フッタープレースホルダ 5"/>
          <p:cNvSpPr>
            <a:spLocks noGrp="1"/>
          </p:cNvSpPr>
          <p:nvPr>
            <p:ph type="ftr" sz="quarter" idx="11"/>
          </p:nvPr>
        </p:nvSpPr>
        <p:spPr/>
        <p:txBody>
          <a:bodyPr/>
          <a:lstStyle/>
          <a:p>
            <a:pPr lvl="0" fontAlgn="base"/>
            <a:endParaRPr lang="zh-TW" altLang="en-US" strike="noStrike" noProof="1"/>
          </a:p>
        </p:txBody>
      </p:sp>
      <p:sp>
        <p:nvSpPr>
          <p:cNvPr id="7" name="スライド番号プレースホルダ 6"/>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pPr fontAlgn="base"/>
            <a:r>
              <a:rPr kumimoji="1" lang="ja-JP" altLang="en-US" strike="noStrike" noProof="1"/>
              <a:t>マスタ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kumimoji="1" lang="ja-JP" altLang="en-US" strike="noStrike" noProof="1"/>
              <a:t>マスタ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fontAlgn="base"/>
            <a:r>
              <a:rPr kumimoji="1" lang="ja-JP" altLang="en-US" strike="noStrike" noProof="1"/>
              <a:t>マスタ テキストの書式設定</a:t>
            </a:r>
          </a:p>
          <a:p>
            <a:pPr lvl="1" fontAlgn="base"/>
            <a:r>
              <a:rPr kumimoji="1" lang="ja-JP" altLang="en-US" strike="noStrike" noProof="1"/>
              <a:t>第 </a:t>
            </a:r>
            <a:r>
              <a:rPr kumimoji="1" lang="en-US" altLang="ja-JP" strike="noStrike" noProof="1"/>
              <a:t>2 </a:t>
            </a:r>
            <a:r>
              <a:rPr kumimoji="1" lang="ja-JP" altLang="en-US" strike="noStrike" noProof="1"/>
              <a:t>レベル</a:t>
            </a:r>
          </a:p>
          <a:p>
            <a:pPr lvl="2" fontAlgn="base"/>
            <a:r>
              <a:rPr kumimoji="1" lang="ja-JP" altLang="en-US" strike="noStrike" noProof="1"/>
              <a:t>第 </a:t>
            </a:r>
            <a:r>
              <a:rPr kumimoji="1" lang="en-US" altLang="ja-JP" strike="noStrike" noProof="1"/>
              <a:t>3 </a:t>
            </a:r>
            <a:r>
              <a:rPr kumimoji="1" lang="ja-JP" altLang="en-US" strike="noStrike" noProof="1"/>
              <a:t>レベル</a:t>
            </a:r>
          </a:p>
          <a:p>
            <a:pPr lvl="3" fontAlgn="base"/>
            <a:r>
              <a:rPr kumimoji="1" lang="ja-JP" altLang="en-US" strike="noStrike" noProof="1"/>
              <a:t>第 </a:t>
            </a:r>
            <a:r>
              <a:rPr kumimoji="1" lang="en-US" altLang="ja-JP" strike="noStrike" noProof="1"/>
              <a:t>4 </a:t>
            </a:r>
            <a:r>
              <a:rPr kumimoji="1" lang="ja-JP" altLang="en-US" strike="noStrike" noProof="1"/>
              <a:t>レベル</a:t>
            </a:r>
          </a:p>
          <a:p>
            <a:pPr lvl="4" fontAlgn="base"/>
            <a:r>
              <a:rPr kumimoji="1" lang="ja-JP" altLang="en-US" strike="noStrike" noProof="1"/>
              <a:t>第 </a:t>
            </a:r>
            <a:r>
              <a:rPr kumimoji="1" lang="en-US" altLang="ja-JP" strike="noStrike" noProof="1"/>
              <a:t>5 </a:t>
            </a:r>
            <a:r>
              <a:rPr kumimoji="1" lang="ja-JP" altLang="en-US" strike="noStrike" noProof="1"/>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kumimoji="1" lang="ja-JP" altLang="en-US" strike="noStrike" noProof="1"/>
              <a:t>マスタ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fontAlgn="base"/>
            <a:r>
              <a:rPr kumimoji="1" lang="ja-JP" altLang="en-US" strike="noStrike" noProof="1"/>
              <a:t>マスタ テキストの書式設定</a:t>
            </a:r>
          </a:p>
          <a:p>
            <a:pPr lvl="1" fontAlgn="base"/>
            <a:r>
              <a:rPr kumimoji="1" lang="ja-JP" altLang="en-US" strike="noStrike" noProof="1"/>
              <a:t>第 </a:t>
            </a:r>
            <a:r>
              <a:rPr kumimoji="1" lang="en-US" altLang="ja-JP" strike="noStrike" noProof="1"/>
              <a:t>2 </a:t>
            </a:r>
            <a:r>
              <a:rPr kumimoji="1" lang="ja-JP" altLang="en-US" strike="noStrike" noProof="1"/>
              <a:t>レベル</a:t>
            </a:r>
          </a:p>
          <a:p>
            <a:pPr lvl="2" fontAlgn="base"/>
            <a:r>
              <a:rPr kumimoji="1" lang="ja-JP" altLang="en-US" strike="noStrike" noProof="1"/>
              <a:t>第 </a:t>
            </a:r>
            <a:r>
              <a:rPr kumimoji="1" lang="en-US" altLang="ja-JP" strike="noStrike" noProof="1"/>
              <a:t>3 </a:t>
            </a:r>
            <a:r>
              <a:rPr kumimoji="1" lang="ja-JP" altLang="en-US" strike="noStrike" noProof="1"/>
              <a:t>レベル</a:t>
            </a:r>
          </a:p>
          <a:p>
            <a:pPr lvl="3" fontAlgn="base"/>
            <a:r>
              <a:rPr kumimoji="1" lang="ja-JP" altLang="en-US" strike="noStrike" noProof="1"/>
              <a:t>第 </a:t>
            </a:r>
            <a:r>
              <a:rPr kumimoji="1" lang="en-US" altLang="ja-JP" strike="noStrike" noProof="1"/>
              <a:t>4 </a:t>
            </a:r>
            <a:r>
              <a:rPr kumimoji="1" lang="ja-JP" altLang="en-US" strike="noStrike" noProof="1"/>
              <a:t>レベル</a:t>
            </a:r>
          </a:p>
          <a:p>
            <a:pPr lvl="4" fontAlgn="base"/>
            <a:r>
              <a:rPr kumimoji="1" lang="ja-JP" altLang="en-US" strike="noStrike" noProof="1"/>
              <a:t>第 </a:t>
            </a:r>
            <a:r>
              <a:rPr kumimoji="1" lang="en-US" altLang="ja-JP" strike="noStrike" noProof="1"/>
              <a:t>5 </a:t>
            </a:r>
            <a:r>
              <a:rPr kumimoji="1" lang="ja-JP" altLang="en-US" strike="noStrike" noProof="1"/>
              <a:t>レベル</a:t>
            </a:r>
          </a:p>
        </p:txBody>
      </p:sp>
      <p:sp>
        <p:nvSpPr>
          <p:cNvPr id="7" name="日付プレースホルダ 6"/>
          <p:cNvSpPr>
            <a:spLocks noGrp="1"/>
          </p:cNvSpPr>
          <p:nvPr>
            <p:ph type="dt" sz="half" idx="10"/>
          </p:nvPr>
        </p:nvSpPr>
        <p:spPr/>
        <p:txBody>
          <a:bodyPr/>
          <a:lstStyle/>
          <a:p>
            <a:pPr lvl="0" fontAlgn="base"/>
            <a:endParaRPr lang="zh-TW" altLang="en-US" strike="noStrike" noProof="1"/>
          </a:p>
        </p:txBody>
      </p:sp>
      <p:sp>
        <p:nvSpPr>
          <p:cNvPr id="8" name="フッタープレースホルダ 7"/>
          <p:cNvSpPr>
            <a:spLocks noGrp="1"/>
          </p:cNvSpPr>
          <p:nvPr>
            <p:ph type="ftr" sz="quarter" idx="11"/>
          </p:nvPr>
        </p:nvSpPr>
        <p:spPr/>
        <p:txBody>
          <a:bodyPr/>
          <a:lstStyle/>
          <a:p>
            <a:pPr lvl="0" fontAlgn="base"/>
            <a:endParaRPr lang="zh-TW" altLang="en-US" strike="noStrike" noProof="1"/>
          </a:p>
        </p:txBody>
      </p:sp>
      <p:sp>
        <p:nvSpPr>
          <p:cNvPr id="9" name="スライド番号プレースホルダ 8"/>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kumimoji="1" lang="ja-JP" altLang="en-US" strike="noStrike" noProof="1"/>
              <a:t>マスタ タイトルの書式設定</a:t>
            </a:r>
          </a:p>
        </p:txBody>
      </p:sp>
      <p:sp>
        <p:nvSpPr>
          <p:cNvPr id="3" name="日付プレースホルダ 2"/>
          <p:cNvSpPr>
            <a:spLocks noGrp="1"/>
          </p:cNvSpPr>
          <p:nvPr>
            <p:ph type="dt" sz="half" idx="10"/>
          </p:nvPr>
        </p:nvSpPr>
        <p:spPr/>
        <p:txBody>
          <a:bodyPr/>
          <a:lstStyle/>
          <a:p>
            <a:pPr lvl="0" fontAlgn="base"/>
            <a:endParaRPr lang="zh-TW" altLang="en-US" strike="noStrike" noProof="1"/>
          </a:p>
        </p:txBody>
      </p:sp>
      <p:sp>
        <p:nvSpPr>
          <p:cNvPr id="4" name="フッタープレースホルダ 3"/>
          <p:cNvSpPr>
            <a:spLocks noGrp="1"/>
          </p:cNvSpPr>
          <p:nvPr>
            <p:ph type="ftr" sz="quarter" idx="11"/>
          </p:nvPr>
        </p:nvSpPr>
        <p:spPr/>
        <p:txBody>
          <a:bodyPr/>
          <a:lstStyle/>
          <a:p>
            <a:pPr lvl="0" fontAlgn="base"/>
            <a:endParaRPr lang="zh-TW" altLang="en-US" strike="noStrike" noProof="1"/>
          </a:p>
        </p:txBody>
      </p:sp>
      <p:sp>
        <p:nvSpPr>
          <p:cNvPr id="5" name="スライド番号プレースホルダ 4"/>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lvl="0" fontAlgn="base"/>
            <a:endParaRPr lang="zh-TW" altLang="en-US" strike="noStrike" noProof="1"/>
          </a:p>
        </p:txBody>
      </p:sp>
      <p:sp>
        <p:nvSpPr>
          <p:cNvPr id="3" name="フッタープレースホルダ 2"/>
          <p:cNvSpPr>
            <a:spLocks noGrp="1"/>
          </p:cNvSpPr>
          <p:nvPr>
            <p:ph type="ftr" sz="quarter" idx="11"/>
          </p:nvPr>
        </p:nvSpPr>
        <p:spPr/>
        <p:txBody>
          <a:bodyPr/>
          <a:lstStyle/>
          <a:p>
            <a:pPr lvl="0" fontAlgn="base"/>
            <a:endParaRPr lang="zh-TW" altLang="en-US" strike="noStrike" noProof="1"/>
          </a:p>
        </p:txBody>
      </p:sp>
      <p:sp>
        <p:nvSpPr>
          <p:cNvPr id="4" name="スライド番号プレースホルダ 3"/>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8" name="Date Placeholder 3"/>
          <p:cNvSpPr>
            <a:spLocks noGrp="1"/>
          </p:cNvSpPr>
          <p:nvPr>
            <p:ph type="dt" sz="half" idx="10"/>
          </p:nvPr>
        </p:nvSpPr>
        <p:spPr/>
        <p:txBody>
          <a:bodyPr/>
          <a:lstStyle>
            <a:lvl1pPr>
              <a:defRPr/>
            </a:lvl1pPr>
          </a:lstStyle>
          <a:p>
            <a:pPr>
              <a:defRPr/>
            </a:pPr>
            <a:endParaRPr lang="en-US" altLang="ja-JP" dirty="0"/>
          </a:p>
        </p:txBody>
      </p:sp>
      <p:sp>
        <p:nvSpPr>
          <p:cNvPr id="9" name="Footer Placeholder 4"/>
          <p:cNvSpPr>
            <a:spLocks noGrp="1"/>
          </p:cNvSpPr>
          <p:nvPr>
            <p:ph type="ftr" sz="quarter" idx="11"/>
          </p:nvPr>
        </p:nvSpPr>
        <p:spPr/>
        <p:txBody>
          <a:bodyPr/>
          <a:lstStyle>
            <a:lvl1pPr>
              <a:defRPr/>
            </a:lvl1pPr>
          </a:lstStyle>
          <a:p>
            <a:pPr>
              <a:defRPr/>
            </a:pPr>
            <a:endParaRPr lang="en-US" altLang="ja-JP" dirty="0"/>
          </a:p>
        </p:txBody>
      </p:sp>
      <p:sp>
        <p:nvSpPr>
          <p:cNvPr id="10" name="Slide Number Placeholder 5"/>
          <p:cNvSpPr>
            <a:spLocks noGrp="1"/>
          </p:cNvSpPr>
          <p:nvPr>
            <p:ph type="sldNum" sz="quarter" idx="12"/>
          </p:nvPr>
        </p:nvSpPr>
        <p:spPr/>
        <p:txBody>
          <a:bodyPr/>
          <a:lstStyle>
            <a:lvl1pPr>
              <a:defRPr/>
            </a:lvl1pPr>
          </a:lstStyle>
          <a:p>
            <a:fld id="{0B2704A1-83C2-4CCB-9F89-101E2C2D5E6D}" type="slidenum">
              <a:rPr lang="zh-TW" altLang="en-US"/>
              <a:t>‹#›</a:t>
            </a:fld>
            <a:endParaRPr lang="en-US" altLang="ja-JP"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pPr fontAlgn="base"/>
            <a:r>
              <a:rPr kumimoji="1" lang="ja-JP" altLang="en-US" strike="noStrike" noProof="1"/>
              <a:t>マスタ タイトルの書式設定</a:t>
            </a:r>
          </a:p>
        </p:txBody>
      </p:sp>
      <p:sp>
        <p:nvSpPr>
          <p:cNvPr id="3" name="コンテンツ プレースホルダー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kumimoji="1" lang="ja-JP" altLang="en-US" strike="noStrike" noProof="1"/>
              <a:t>マスタ テキストの書式設定</a:t>
            </a:r>
          </a:p>
          <a:p>
            <a:pPr lvl="1" fontAlgn="base"/>
            <a:r>
              <a:rPr kumimoji="1" lang="ja-JP" altLang="en-US" strike="noStrike" noProof="1"/>
              <a:t>第 </a:t>
            </a:r>
            <a:r>
              <a:rPr kumimoji="1" lang="en-US" altLang="ja-JP" strike="noStrike" noProof="1"/>
              <a:t>2 </a:t>
            </a:r>
            <a:r>
              <a:rPr kumimoji="1" lang="ja-JP" altLang="en-US" strike="noStrike" noProof="1"/>
              <a:t>レベル</a:t>
            </a:r>
          </a:p>
          <a:p>
            <a:pPr lvl="2" fontAlgn="base"/>
            <a:r>
              <a:rPr kumimoji="1" lang="ja-JP" altLang="en-US" strike="noStrike" noProof="1"/>
              <a:t>第 </a:t>
            </a:r>
            <a:r>
              <a:rPr kumimoji="1" lang="en-US" altLang="ja-JP" strike="noStrike" noProof="1"/>
              <a:t>3 </a:t>
            </a:r>
            <a:r>
              <a:rPr kumimoji="1" lang="ja-JP" altLang="en-US" strike="noStrike" noProof="1"/>
              <a:t>レベル</a:t>
            </a:r>
          </a:p>
          <a:p>
            <a:pPr lvl="3" fontAlgn="base"/>
            <a:r>
              <a:rPr kumimoji="1" lang="ja-JP" altLang="en-US" strike="noStrike" noProof="1"/>
              <a:t>第 </a:t>
            </a:r>
            <a:r>
              <a:rPr kumimoji="1" lang="en-US" altLang="ja-JP" strike="noStrike" noProof="1"/>
              <a:t>4 </a:t>
            </a:r>
            <a:r>
              <a:rPr kumimoji="1" lang="ja-JP" altLang="en-US" strike="noStrike" noProof="1"/>
              <a:t>レベル</a:t>
            </a:r>
          </a:p>
          <a:p>
            <a:pPr lvl="4" fontAlgn="base"/>
            <a:r>
              <a:rPr kumimoji="1" lang="ja-JP" altLang="en-US" strike="noStrike" noProof="1"/>
              <a:t>第 </a:t>
            </a:r>
            <a:r>
              <a:rPr kumimoji="1" lang="en-US" altLang="ja-JP" strike="noStrike" noProof="1"/>
              <a:t>5 </a:t>
            </a:r>
            <a:r>
              <a:rPr kumimoji="1" lang="ja-JP" altLang="en-US" strike="noStrike" noProof="1"/>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kumimoji="1" lang="ja-JP" altLang="en-US" strike="noStrike" noProof="1"/>
              <a:t>マスタ テキストの書式設定</a:t>
            </a:r>
          </a:p>
        </p:txBody>
      </p:sp>
      <p:sp>
        <p:nvSpPr>
          <p:cNvPr id="5" name="日付プレースホルダ 4"/>
          <p:cNvSpPr>
            <a:spLocks noGrp="1"/>
          </p:cNvSpPr>
          <p:nvPr>
            <p:ph type="dt" sz="half" idx="10"/>
          </p:nvPr>
        </p:nvSpPr>
        <p:spPr/>
        <p:txBody>
          <a:bodyPr/>
          <a:lstStyle/>
          <a:p>
            <a:pPr lvl="0" fontAlgn="base"/>
            <a:endParaRPr lang="zh-TW" altLang="en-US" strike="noStrike" noProof="1"/>
          </a:p>
        </p:txBody>
      </p:sp>
      <p:sp>
        <p:nvSpPr>
          <p:cNvPr id="6" name="フッタープレースホルダ 5"/>
          <p:cNvSpPr>
            <a:spLocks noGrp="1"/>
          </p:cNvSpPr>
          <p:nvPr>
            <p:ph type="ftr" sz="quarter" idx="11"/>
          </p:nvPr>
        </p:nvSpPr>
        <p:spPr/>
        <p:txBody>
          <a:bodyPr/>
          <a:lstStyle/>
          <a:p>
            <a:pPr lvl="0" fontAlgn="base"/>
            <a:endParaRPr lang="zh-TW" altLang="en-US" strike="noStrike" noProof="1"/>
          </a:p>
        </p:txBody>
      </p:sp>
      <p:sp>
        <p:nvSpPr>
          <p:cNvPr id="7" name="スライド番号プレースホルダ 6"/>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pPr fontAlgn="base"/>
            <a:r>
              <a:rPr kumimoji="1" lang="ja-JP" altLang="en-US" strike="noStrike" noProof="1"/>
              <a:t>マスタ タイトルの書式設定</a:t>
            </a:r>
          </a:p>
        </p:txBody>
      </p:sp>
      <p:sp>
        <p:nvSpPr>
          <p:cNvPr id="3" name="図プレースホルダー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kumimoji="1" lang="ja-JP" altLang="en-US" strike="noStrike" noProof="1"/>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kumimoji="1" lang="ja-JP" altLang="en-US" strike="noStrike" noProof="1"/>
              <a:t>マスタ テキストの書式設定</a:t>
            </a:r>
          </a:p>
        </p:txBody>
      </p:sp>
      <p:sp>
        <p:nvSpPr>
          <p:cNvPr id="5" name="日付プレースホルダ 4"/>
          <p:cNvSpPr>
            <a:spLocks noGrp="1"/>
          </p:cNvSpPr>
          <p:nvPr>
            <p:ph type="dt" sz="half" idx="10"/>
          </p:nvPr>
        </p:nvSpPr>
        <p:spPr/>
        <p:txBody>
          <a:bodyPr/>
          <a:lstStyle/>
          <a:p>
            <a:pPr lvl="0" fontAlgn="base"/>
            <a:endParaRPr lang="zh-TW" altLang="en-US" strike="noStrike" noProof="1"/>
          </a:p>
        </p:txBody>
      </p:sp>
      <p:sp>
        <p:nvSpPr>
          <p:cNvPr id="6" name="フッタープレースホルダ 5"/>
          <p:cNvSpPr>
            <a:spLocks noGrp="1"/>
          </p:cNvSpPr>
          <p:nvPr>
            <p:ph type="ftr" sz="quarter" idx="11"/>
          </p:nvPr>
        </p:nvSpPr>
        <p:spPr/>
        <p:txBody>
          <a:bodyPr/>
          <a:lstStyle/>
          <a:p>
            <a:pPr lvl="0" fontAlgn="base"/>
            <a:endParaRPr lang="zh-TW" altLang="en-US" strike="noStrike" noProof="1"/>
          </a:p>
        </p:txBody>
      </p:sp>
      <p:sp>
        <p:nvSpPr>
          <p:cNvPr id="7" name="スライド番号プレースホルダ 6"/>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kumimoji="1" lang="ja-JP" altLang="en-US" strike="noStrike" noProof="1"/>
              <a:t>マスタ タイトルの書式設定</a:t>
            </a:r>
          </a:p>
        </p:txBody>
      </p:sp>
      <p:sp>
        <p:nvSpPr>
          <p:cNvPr id="3" name="縦書きテキスト プレースホルダー 2"/>
          <p:cNvSpPr>
            <a:spLocks noGrp="1"/>
          </p:cNvSpPr>
          <p:nvPr>
            <p:ph type="body" orient="vert" idx="1"/>
          </p:nvPr>
        </p:nvSpPr>
        <p:spPr/>
        <p:txBody>
          <a:bodyPr vert="eaVert"/>
          <a:lstStyle/>
          <a:p>
            <a:pPr lvl="0" fontAlgn="base"/>
            <a:r>
              <a:rPr kumimoji="1" lang="ja-JP" altLang="en-US" strike="noStrike" noProof="1"/>
              <a:t>マスタ テキストの書式設定</a:t>
            </a:r>
          </a:p>
          <a:p>
            <a:pPr lvl="1" fontAlgn="base"/>
            <a:r>
              <a:rPr kumimoji="1" lang="ja-JP" altLang="en-US" strike="noStrike" noProof="1"/>
              <a:t>第 </a:t>
            </a:r>
            <a:r>
              <a:rPr kumimoji="1" lang="en-US" altLang="ja-JP" strike="noStrike" noProof="1"/>
              <a:t>2 </a:t>
            </a:r>
            <a:r>
              <a:rPr kumimoji="1" lang="ja-JP" altLang="en-US" strike="noStrike" noProof="1"/>
              <a:t>レベル</a:t>
            </a:r>
          </a:p>
          <a:p>
            <a:pPr lvl="2" fontAlgn="base"/>
            <a:r>
              <a:rPr kumimoji="1" lang="ja-JP" altLang="en-US" strike="noStrike" noProof="1"/>
              <a:t>第 </a:t>
            </a:r>
            <a:r>
              <a:rPr kumimoji="1" lang="en-US" altLang="ja-JP" strike="noStrike" noProof="1"/>
              <a:t>3 </a:t>
            </a:r>
            <a:r>
              <a:rPr kumimoji="1" lang="ja-JP" altLang="en-US" strike="noStrike" noProof="1"/>
              <a:t>レベル</a:t>
            </a:r>
          </a:p>
          <a:p>
            <a:pPr lvl="3" fontAlgn="base"/>
            <a:r>
              <a:rPr kumimoji="1" lang="ja-JP" altLang="en-US" strike="noStrike" noProof="1"/>
              <a:t>第 </a:t>
            </a:r>
            <a:r>
              <a:rPr kumimoji="1" lang="en-US" altLang="ja-JP" strike="noStrike" noProof="1"/>
              <a:t>4 </a:t>
            </a:r>
            <a:r>
              <a:rPr kumimoji="1" lang="ja-JP" altLang="en-US" strike="noStrike" noProof="1"/>
              <a:t>レベル</a:t>
            </a:r>
          </a:p>
          <a:p>
            <a:pPr lvl="4" fontAlgn="base"/>
            <a:r>
              <a:rPr kumimoji="1" lang="ja-JP" altLang="en-US" strike="noStrike" noProof="1"/>
              <a:t>第 </a:t>
            </a:r>
            <a:r>
              <a:rPr kumimoji="1" lang="en-US" altLang="ja-JP" strike="noStrike" noProof="1"/>
              <a:t>5 </a:t>
            </a:r>
            <a:r>
              <a:rPr kumimoji="1" lang="ja-JP" altLang="en-US" strike="noStrike" noProof="1"/>
              <a:t>レベル</a:t>
            </a:r>
          </a:p>
        </p:txBody>
      </p:sp>
      <p:sp>
        <p:nvSpPr>
          <p:cNvPr id="4" name="日付プレースホルダ 3"/>
          <p:cNvSpPr>
            <a:spLocks noGrp="1"/>
          </p:cNvSpPr>
          <p:nvPr>
            <p:ph type="dt" sz="half" idx="10"/>
          </p:nvPr>
        </p:nvSpPr>
        <p:spPr/>
        <p:txBody>
          <a:bodyPr/>
          <a:lstStyle/>
          <a:p>
            <a:pPr lvl="0" fontAlgn="base"/>
            <a:endParaRPr lang="zh-TW" altLang="en-US" strike="noStrike" noProof="1"/>
          </a:p>
        </p:txBody>
      </p:sp>
      <p:sp>
        <p:nvSpPr>
          <p:cNvPr id="5" name="フッタープレースホルダ 4"/>
          <p:cNvSpPr>
            <a:spLocks noGrp="1"/>
          </p:cNvSpPr>
          <p:nvPr>
            <p:ph type="ftr" sz="quarter" idx="11"/>
          </p:nvPr>
        </p:nvSpPr>
        <p:spPr/>
        <p:txBody>
          <a:bodyPr/>
          <a:lstStyle/>
          <a:p>
            <a:pPr lvl="0" fontAlgn="base"/>
            <a:endParaRPr lang="zh-TW" altLang="en-US" strike="noStrike" noProof="1"/>
          </a:p>
        </p:txBody>
      </p:sp>
      <p:sp>
        <p:nvSpPr>
          <p:cNvPr id="6" name="スライド番号プレースホルダ 5"/>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pPr fontAlgn="base"/>
            <a:r>
              <a:rPr kumimoji="1" lang="ja-JP" altLang="en-US" strike="noStrike" noProof="1"/>
              <a:t>マスタ タイトルの書式設定</a:t>
            </a:r>
          </a:p>
        </p:txBody>
      </p:sp>
      <p:sp>
        <p:nvSpPr>
          <p:cNvPr id="3" name="縦書きテキスト プレースホルダー 2"/>
          <p:cNvSpPr>
            <a:spLocks noGrp="1"/>
          </p:cNvSpPr>
          <p:nvPr>
            <p:ph type="body" orient="vert" idx="1"/>
          </p:nvPr>
        </p:nvSpPr>
        <p:spPr>
          <a:xfrm>
            <a:off x="457200" y="277813"/>
            <a:ext cx="6052930" cy="5853112"/>
          </a:xfrm>
        </p:spPr>
        <p:txBody>
          <a:bodyPr vert="eaVert"/>
          <a:lstStyle/>
          <a:p>
            <a:pPr lvl="0" fontAlgn="base"/>
            <a:r>
              <a:rPr kumimoji="1" lang="ja-JP" altLang="en-US" strike="noStrike" noProof="1"/>
              <a:t>マスタ テキストの書式設定</a:t>
            </a:r>
          </a:p>
          <a:p>
            <a:pPr lvl="1" fontAlgn="base"/>
            <a:r>
              <a:rPr kumimoji="1" lang="ja-JP" altLang="en-US" strike="noStrike" noProof="1"/>
              <a:t>第 </a:t>
            </a:r>
            <a:r>
              <a:rPr kumimoji="1" lang="en-US" altLang="ja-JP" strike="noStrike" noProof="1"/>
              <a:t>2 </a:t>
            </a:r>
            <a:r>
              <a:rPr kumimoji="1" lang="ja-JP" altLang="en-US" strike="noStrike" noProof="1"/>
              <a:t>レベル</a:t>
            </a:r>
          </a:p>
          <a:p>
            <a:pPr lvl="2" fontAlgn="base"/>
            <a:r>
              <a:rPr kumimoji="1" lang="ja-JP" altLang="en-US" strike="noStrike" noProof="1"/>
              <a:t>第 </a:t>
            </a:r>
            <a:r>
              <a:rPr kumimoji="1" lang="en-US" altLang="ja-JP" strike="noStrike" noProof="1"/>
              <a:t>3 </a:t>
            </a:r>
            <a:r>
              <a:rPr kumimoji="1" lang="ja-JP" altLang="en-US" strike="noStrike" noProof="1"/>
              <a:t>レベル</a:t>
            </a:r>
          </a:p>
          <a:p>
            <a:pPr lvl="3" fontAlgn="base"/>
            <a:r>
              <a:rPr kumimoji="1" lang="ja-JP" altLang="en-US" strike="noStrike" noProof="1"/>
              <a:t>第 </a:t>
            </a:r>
            <a:r>
              <a:rPr kumimoji="1" lang="en-US" altLang="ja-JP" strike="noStrike" noProof="1"/>
              <a:t>4 </a:t>
            </a:r>
            <a:r>
              <a:rPr kumimoji="1" lang="ja-JP" altLang="en-US" strike="noStrike" noProof="1"/>
              <a:t>レベル</a:t>
            </a:r>
          </a:p>
          <a:p>
            <a:pPr lvl="4" fontAlgn="base"/>
            <a:r>
              <a:rPr kumimoji="1" lang="ja-JP" altLang="en-US" strike="noStrike" noProof="1"/>
              <a:t>第 </a:t>
            </a:r>
            <a:r>
              <a:rPr kumimoji="1" lang="en-US" altLang="ja-JP" strike="noStrike" noProof="1"/>
              <a:t>5 </a:t>
            </a:r>
            <a:r>
              <a:rPr kumimoji="1" lang="ja-JP" altLang="en-US" strike="noStrike" noProof="1"/>
              <a:t>レベル</a:t>
            </a:r>
          </a:p>
        </p:txBody>
      </p:sp>
      <p:sp>
        <p:nvSpPr>
          <p:cNvPr id="4" name="日付プレースホルダ 3"/>
          <p:cNvSpPr>
            <a:spLocks noGrp="1"/>
          </p:cNvSpPr>
          <p:nvPr>
            <p:ph type="dt" sz="half" idx="10"/>
          </p:nvPr>
        </p:nvSpPr>
        <p:spPr/>
        <p:txBody>
          <a:bodyPr/>
          <a:lstStyle/>
          <a:p>
            <a:pPr lvl="0" fontAlgn="base"/>
            <a:endParaRPr lang="zh-TW" altLang="en-US" strike="noStrike" noProof="1"/>
          </a:p>
        </p:txBody>
      </p:sp>
      <p:sp>
        <p:nvSpPr>
          <p:cNvPr id="5" name="フッタープレースホルダ 4"/>
          <p:cNvSpPr>
            <a:spLocks noGrp="1"/>
          </p:cNvSpPr>
          <p:nvPr>
            <p:ph type="ftr" sz="quarter" idx="11"/>
          </p:nvPr>
        </p:nvSpPr>
        <p:spPr/>
        <p:txBody>
          <a:bodyPr/>
          <a:lstStyle/>
          <a:p>
            <a:pPr lvl="0" fontAlgn="base"/>
            <a:endParaRPr lang="zh-TW" altLang="en-US" strike="noStrike" noProof="1"/>
          </a:p>
        </p:txBody>
      </p:sp>
      <p:sp>
        <p:nvSpPr>
          <p:cNvPr id="6" name="スライド番号プレースホルダ 5"/>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cSld name="标题幻灯片">
    <p:bg>
      <p:bgPr>
        <a:solidFill>
          <a:schemeClr val="bg1"/>
        </a:solidFill>
        <a:effectLst/>
      </p:bgPr>
    </p:bg>
    <p:spTree>
      <p:nvGrpSpPr>
        <p:cNvPr id="1" name=""/>
        <p:cNvGrpSpPr/>
        <p:nvPr/>
      </p:nvGrpSpPr>
      <p:grpSpPr>
        <a:xfrm>
          <a:off x="0" y="0"/>
          <a:ext cx="0" cy="0"/>
          <a:chOff x="0" y="0"/>
          <a:chExt cx="0" cy="0"/>
        </a:xfrm>
      </p:grpSpPr>
      <p:grpSp>
        <p:nvGrpSpPr>
          <p:cNvPr id="19458" name="グループ化 12289"/>
          <p:cNvGrpSpPr/>
          <p:nvPr/>
        </p:nvGrpSpPr>
        <p:grpSpPr>
          <a:xfrm>
            <a:off x="0" y="3902075"/>
            <a:ext cx="3400425" cy="2949575"/>
            <a:chOff x="0" y="0"/>
            <a:chExt cx="2142" cy="1858"/>
          </a:xfrm>
        </p:grpSpPr>
        <p:sp>
          <p:nvSpPr>
            <p:cNvPr id="19459" name="その他"/>
            <p:cNvSpPr/>
            <p:nvPr/>
          </p:nvSpPr>
          <p:spPr>
            <a:xfrm>
              <a:off x="0" y="50"/>
              <a:ext cx="2142" cy="1804"/>
            </a:xfrm>
            <a:custGeom>
              <a:avLst/>
              <a:gdLst/>
              <a:ahLst/>
              <a:cxnLst/>
              <a:rect l="0" t="0" r="0" b="0"/>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sz="3200"/>
            </a:p>
          </p:txBody>
        </p:sp>
        <p:sp>
          <p:nvSpPr>
            <p:cNvPr id="19460" name="その他"/>
            <p:cNvSpPr/>
            <p:nvPr/>
          </p:nvSpPr>
          <p:spPr>
            <a:xfrm>
              <a:off x="0" y="0"/>
              <a:ext cx="1854" cy="1858"/>
            </a:xfrm>
            <a:custGeom>
              <a:avLst/>
              <a:gdLst/>
              <a:ahLst/>
              <a:cxnLst/>
              <a:rect l="0" t="0" r="0" b="0"/>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tileRect/>
            </a:gradFill>
            <a:ln w="9525">
              <a:noFill/>
            </a:ln>
          </p:spPr>
          <p:txBody>
            <a:bodyPr/>
            <a:lstStyle/>
            <a:p>
              <a:endParaRPr lang="ja-JP" altLang="en-US" sz="3200"/>
            </a:p>
          </p:txBody>
        </p:sp>
        <p:sp>
          <p:nvSpPr>
            <p:cNvPr id="19461" name="その他"/>
            <p:cNvSpPr/>
            <p:nvPr/>
          </p:nvSpPr>
          <p:spPr>
            <a:xfrm>
              <a:off x="0" y="277"/>
              <a:ext cx="1745" cy="1577"/>
            </a:xfrm>
            <a:custGeom>
              <a:avLst/>
              <a:gdLst/>
              <a:ahLst/>
              <a:cxnLst/>
              <a:rect l="0" t="0" r="0" b="0"/>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sz="3200"/>
            </a:p>
          </p:txBody>
        </p:sp>
        <p:sp>
          <p:nvSpPr>
            <p:cNvPr id="19462" name="その他"/>
            <p:cNvSpPr/>
            <p:nvPr/>
          </p:nvSpPr>
          <p:spPr>
            <a:xfrm>
              <a:off x="0" y="86"/>
              <a:ext cx="1745" cy="1768"/>
            </a:xfrm>
            <a:custGeom>
              <a:avLst/>
              <a:gdLst/>
              <a:ahLst/>
              <a:cxnLst/>
              <a:rect l="0" t="0" r="0" b="0"/>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sz="3200"/>
            </a:p>
          </p:txBody>
        </p:sp>
        <p:sp>
          <p:nvSpPr>
            <p:cNvPr id="19463" name="楕円 12294"/>
            <p:cNvSpPr/>
            <p:nvPr/>
          </p:nvSpPr>
          <p:spPr>
            <a:xfrm>
              <a:off x="209" y="326"/>
              <a:ext cx="86" cy="86"/>
            </a:xfrm>
            <a:prstGeom prst="ellipse">
              <a:avLst/>
            </a:prstGeom>
            <a:gradFill rotWithShape="0">
              <a:gsLst>
                <a:gs pos="0">
                  <a:schemeClr val="bg2"/>
                </a:gs>
                <a:gs pos="100000">
                  <a:schemeClr val="bg1"/>
                </a:gs>
              </a:gsLst>
              <a:lin ang="18900000" scaled="1"/>
              <a:tileRect/>
            </a:gradFill>
            <a:ln w="9525">
              <a:noFill/>
            </a:ln>
          </p:spPr>
          <p:txBody>
            <a:bodyPr anchor="t"/>
            <a:lstStyle/>
            <a:p>
              <a:pPr lvl="0" indent="0"/>
              <a:endParaRPr lang="ja-JP" altLang="en-US" sz="3200">
                <a:latin typeface="Arial" panose="020B0604020202020204" pitchFamily="34" charset="0"/>
                <a:ea typeface="PMingLiU" panose="02020500000000000000" pitchFamily="18" charset="-120"/>
              </a:endParaRPr>
            </a:p>
          </p:txBody>
        </p:sp>
        <p:sp>
          <p:nvSpPr>
            <p:cNvPr id="19464" name="楕円 12295"/>
            <p:cNvSpPr/>
            <p:nvPr/>
          </p:nvSpPr>
          <p:spPr>
            <a:xfrm>
              <a:off x="1536" y="1426"/>
              <a:ext cx="92" cy="92"/>
            </a:xfrm>
            <a:prstGeom prst="ellipse">
              <a:avLst/>
            </a:prstGeom>
            <a:gradFill rotWithShape="0">
              <a:gsLst>
                <a:gs pos="0">
                  <a:schemeClr val="bg2"/>
                </a:gs>
                <a:gs pos="100000">
                  <a:schemeClr val="bg1"/>
                </a:gs>
              </a:gsLst>
              <a:lin ang="2700000" scaled="1"/>
              <a:tileRect/>
            </a:gradFill>
            <a:ln w="9525">
              <a:noFill/>
            </a:ln>
          </p:spPr>
          <p:txBody>
            <a:bodyPr anchor="t"/>
            <a:lstStyle/>
            <a:p>
              <a:pPr lvl="0" indent="0"/>
              <a:endParaRPr lang="ja-JP" altLang="en-US" sz="3200">
                <a:latin typeface="Arial" panose="020B0604020202020204" pitchFamily="34" charset="0"/>
                <a:ea typeface="PMingLiU" panose="02020500000000000000" pitchFamily="18" charset="-120"/>
              </a:endParaRPr>
            </a:p>
          </p:txBody>
        </p:sp>
        <p:sp>
          <p:nvSpPr>
            <p:cNvPr id="19465" name="楕円 12296"/>
            <p:cNvSpPr/>
            <p:nvPr/>
          </p:nvSpPr>
          <p:spPr>
            <a:xfrm>
              <a:off x="791" y="265"/>
              <a:ext cx="121" cy="121"/>
            </a:xfrm>
            <a:prstGeom prst="ellipse">
              <a:avLst/>
            </a:prstGeom>
            <a:gradFill rotWithShape="0">
              <a:gsLst>
                <a:gs pos="0">
                  <a:schemeClr val="bg2"/>
                </a:gs>
                <a:gs pos="100000">
                  <a:schemeClr val="bg1"/>
                </a:gs>
              </a:gsLst>
              <a:lin ang="18900000" scaled="1"/>
              <a:tileRect/>
            </a:gradFill>
            <a:ln w="9525">
              <a:noFill/>
            </a:ln>
          </p:spPr>
          <p:txBody>
            <a:bodyPr anchor="t"/>
            <a:lstStyle/>
            <a:p>
              <a:pPr lvl="0" indent="0"/>
              <a:endParaRPr lang="ja-JP" altLang="en-US" sz="3200">
                <a:latin typeface="Arial" panose="020B0604020202020204" pitchFamily="34" charset="0"/>
                <a:ea typeface="PMingLiU" panose="02020500000000000000" pitchFamily="18" charset="-120"/>
              </a:endParaRPr>
            </a:p>
          </p:txBody>
        </p:sp>
      </p:grpSp>
      <p:sp>
        <p:nvSpPr>
          <p:cNvPr id="12298" name="タイトル 12297"/>
          <p:cNvSpPr>
            <a:spLocks noGrp="1"/>
          </p:cNvSpPr>
          <p:nvPr>
            <p:ph type="ctrTitle" sz="quarter"/>
          </p:nvPr>
        </p:nvSpPr>
        <p:spPr>
          <a:xfrm>
            <a:off x="685800" y="1873250"/>
            <a:ext cx="7772400" cy="1555750"/>
          </a:xfrm>
          <a:prstGeom prst="rect">
            <a:avLst/>
          </a:prstGeom>
          <a:noFill/>
          <a:ln w="9525">
            <a:noFill/>
          </a:ln>
        </p:spPr>
        <p:txBody>
          <a:bodyPr anchor="ctr" anchorCtr="1"/>
          <a:lstStyle>
            <a:lvl1pPr lvl="0">
              <a:defRPr sz="4800" kern="1200"/>
            </a:lvl1pPr>
          </a:lstStyle>
          <a:p>
            <a:pPr lvl="0" fontAlgn="base"/>
            <a:r>
              <a:rPr lang="zh-TW" altLang="en-US" strike="noStrike" noProof="1"/>
              <a:t>按一下以編輯母片標題樣式</a:t>
            </a:r>
          </a:p>
        </p:txBody>
      </p:sp>
      <p:sp>
        <p:nvSpPr>
          <p:cNvPr id="12299" name="サブタイトル 12298"/>
          <p:cNvSpPr>
            <a:spLocks noGrp="1"/>
          </p:cNvSpPr>
          <p:nvPr>
            <p:ph type="subTitle" sz="quarter" idx="1"/>
          </p:nvPr>
        </p:nvSpPr>
        <p:spPr>
          <a:xfrm>
            <a:off x="1371600" y="3886200"/>
            <a:ext cx="6400800" cy="1752600"/>
          </a:xfrm>
          <a:prstGeom prst="rect">
            <a:avLst/>
          </a:prstGeom>
          <a:noFill/>
          <a:ln w="9525">
            <a:noFill/>
          </a:ln>
        </p:spPr>
        <p:txBody>
          <a:bodyPr anchor="t"/>
          <a:lstStyle>
            <a:lvl1pPr marL="0" lvl="0" indent="0" algn="ctr">
              <a:buNone/>
              <a:defRPr kern="1200"/>
            </a:lvl1pPr>
            <a:lvl2pPr marL="457200" lvl="1" indent="-45720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fontAlgn="base"/>
            <a:r>
              <a:rPr lang="zh-TW" altLang="en-US" strike="noStrike" noProof="1"/>
              <a:t>按一下以編輯母片副標題樣式</a:t>
            </a:r>
          </a:p>
        </p:txBody>
      </p:sp>
      <p:sp>
        <p:nvSpPr>
          <p:cNvPr id="12300" name="日付プレースホルダ 12299"/>
          <p:cNvSpPr>
            <a:spLocks noGrp="1"/>
          </p:cNvSpPr>
          <p:nvPr>
            <p:ph type="dt" sz="quarter" idx="2"/>
          </p:nvPr>
        </p:nvSpPr>
        <p:spPr>
          <a:xfrm>
            <a:off x="457200" y="6248400"/>
            <a:ext cx="2133600" cy="457200"/>
          </a:xfrm>
          <a:prstGeom prst="rect">
            <a:avLst/>
          </a:prstGeom>
          <a:noFill/>
          <a:ln w="9525">
            <a:noFill/>
          </a:ln>
        </p:spPr>
        <p:txBody>
          <a:bodyPr anchor="t"/>
          <a:lstStyle/>
          <a:p>
            <a:pPr fontAlgn="base"/>
            <a:endParaRPr lang="zh-TW" altLang="en-US" strike="noStrike" noProof="1">
              <a:latin typeface="Arial" panose="020B0604020202020204" pitchFamily="34" charset="0"/>
            </a:endParaRPr>
          </a:p>
        </p:txBody>
      </p:sp>
      <p:sp>
        <p:nvSpPr>
          <p:cNvPr id="12301" name="フッタープレースホルダ 12300"/>
          <p:cNvSpPr>
            <a:spLocks noGrp="1"/>
          </p:cNvSpPr>
          <p:nvPr>
            <p:ph type="ftr" sz="quarter" idx="3"/>
          </p:nvPr>
        </p:nvSpPr>
        <p:spPr>
          <a:xfrm>
            <a:off x="3124200" y="6248400"/>
            <a:ext cx="2895600" cy="457200"/>
          </a:xfrm>
          <a:prstGeom prst="rect">
            <a:avLst/>
          </a:prstGeom>
          <a:noFill/>
          <a:ln w="9525">
            <a:noFill/>
          </a:ln>
        </p:spPr>
        <p:txBody>
          <a:bodyPr anchor="t"/>
          <a:lstStyle/>
          <a:p>
            <a:pPr fontAlgn="base"/>
            <a:endParaRPr lang="zh-TW" altLang="en-US" strike="noStrike" noProof="1">
              <a:latin typeface="Arial" panose="020B0604020202020204" pitchFamily="34" charset="0"/>
            </a:endParaRPr>
          </a:p>
        </p:txBody>
      </p:sp>
      <p:sp>
        <p:nvSpPr>
          <p:cNvPr id="12302" name="スライド番号プレースホルダ 12301"/>
          <p:cNvSpPr>
            <a:spLocks noGrp="1"/>
          </p:cNvSpPr>
          <p:nvPr>
            <p:ph type="sldNum" sz="quarter" idx="4"/>
          </p:nvPr>
        </p:nvSpPr>
        <p:spPr>
          <a:xfrm>
            <a:off x="6553200" y="6248400"/>
            <a:ext cx="2133600" cy="457200"/>
          </a:xfrm>
          <a:prstGeom prst="rect">
            <a:avLst/>
          </a:prstGeom>
          <a:noFill/>
          <a:ln w="9525">
            <a:noFill/>
          </a:ln>
        </p:spPr>
        <p:txBody>
          <a:bodyPr anchor="t"/>
          <a:lstStyle/>
          <a:p>
            <a:pPr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latin typeface="Arial" panose="020B0604020202020204" pitchFamily="34" charset="0"/>
            </a:endParaRPr>
          </a:p>
        </p:txBody>
      </p:sp>
    </p:spTree>
  </p:cSld>
  <p:clrMapOvr>
    <a:masterClrMapping/>
  </p:clrMapOvr>
  <p:transition spd="med"/>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kumimoji="1" lang="ja-JP" altLang="en-US" strike="noStrike" noProof="1" smtClean="0"/>
              <a:t>マスタ タイトルの書式設定</a:t>
            </a:r>
            <a:endParaRPr kumimoji="1" lang="ja-JP" altLang="en-US" strike="noStrike" noProof="1"/>
          </a:p>
        </p:txBody>
      </p:sp>
      <p:sp>
        <p:nvSpPr>
          <p:cNvPr id="3" name="コンテンツ プレースホルダー 2"/>
          <p:cNvSpPr>
            <a:spLocks noGrp="1"/>
          </p:cNvSpPr>
          <p:nvPr>
            <p:ph idx="1"/>
          </p:nvPr>
        </p:nvSpPr>
        <p:spPr/>
        <p:txBody>
          <a:bodyPr/>
          <a:lstStyle/>
          <a:p>
            <a:pPr lvl="0" fontAlgn="base"/>
            <a:r>
              <a:rPr kumimoji="1" lang="ja-JP" altLang="en-US" strike="noStrike" noProof="1" smtClean="0"/>
              <a:t>マスタ テキストの書式設定</a:t>
            </a:r>
          </a:p>
          <a:p>
            <a:pPr lvl="1" fontAlgn="base"/>
            <a:r>
              <a:rPr kumimoji="1" lang="ja-JP" altLang="en-US" strike="noStrike" noProof="1" smtClean="0"/>
              <a:t>第 </a:t>
            </a:r>
            <a:r>
              <a:rPr kumimoji="1" lang="en-US" altLang="ja-JP" strike="noStrike" noProof="1" smtClean="0"/>
              <a:t>2 </a:t>
            </a:r>
            <a:r>
              <a:rPr kumimoji="1" lang="ja-JP" altLang="en-US" strike="noStrike" noProof="1" smtClean="0"/>
              <a:t>レベル</a:t>
            </a:r>
          </a:p>
          <a:p>
            <a:pPr lvl="2" fontAlgn="base"/>
            <a:r>
              <a:rPr kumimoji="1" lang="ja-JP" altLang="en-US" strike="noStrike" noProof="1" smtClean="0"/>
              <a:t>第 </a:t>
            </a:r>
            <a:r>
              <a:rPr kumimoji="1" lang="en-US" altLang="ja-JP" strike="noStrike" noProof="1" smtClean="0"/>
              <a:t>3 </a:t>
            </a:r>
            <a:r>
              <a:rPr kumimoji="1" lang="ja-JP" altLang="en-US" strike="noStrike" noProof="1" smtClean="0"/>
              <a:t>レベル</a:t>
            </a:r>
          </a:p>
          <a:p>
            <a:pPr lvl="3" fontAlgn="base"/>
            <a:r>
              <a:rPr kumimoji="1" lang="ja-JP" altLang="en-US" strike="noStrike" noProof="1" smtClean="0"/>
              <a:t>第 </a:t>
            </a:r>
            <a:r>
              <a:rPr kumimoji="1" lang="en-US" altLang="ja-JP" strike="noStrike" noProof="1" smtClean="0"/>
              <a:t>4 </a:t>
            </a:r>
            <a:r>
              <a:rPr kumimoji="1" lang="ja-JP" altLang="en-US" strike="noStrike" noProof="1" smtClean="0"/>
              <a:t>レベル</a:t>
            </a:r>
          </a:p>
          <a:p>
            <a:pPr lvl="4" fontAlgn="base"/>
            <a:r>
              <a:rPr kumimoji="1" lang="ja-JP" altLang="en-US" strike="noStrike" noProof="1" smtClean="0"/>
              <a:t>第 </a:t>
            </a:r>
            <a:r>
              <a:rPr kumimoji="1" lang="en-US" altLang="ja-JP" strike="noStrike" noProof="1" smtClean="0"/>
              <a:t>5 </a:t>
            </a:r>
            <a:r>
              <a:rPr kumimoji="1" lang="ja-JP" altLang="en-US" strike="noStrike" noProof="1" smtClean="0"/>
              <a:t>レベル</a:t>
            </a:r>
            <a:endParaRPr kumimoji="1" lang="ja-JP" altLang="en-US" strike="noStrike" noProof="1"/>
          </a:p>
        </p:txBody>
      </p:sp>
      <p:sp>
        <p:nvSpPr>
          <p:cNvPr id="4" name="日付プレースホルダ 3"/>
          <p:cNvSpPr>
            <a:spLocks noGrp="1"/>
          </p:cNvSpPr>
          <p:nvPr>
            <p:ph type="dt" sz="half" idx="10"/>
          </p:nvPr>
        </p:nvSpPr>
        <p:spPr/>
        <p:txBody>
          <a:bodyPr/>
          <a:lstStyle/>
          <a:p>
            <a:pPr lvl="0" fontAlgn="base"/>
            <a:endParaRPr lang="zh-TW" altLang="en-US" strike="noStrike" noProof="1"/>
          </a:p>
        </p:txBody>
      </p:sp>
      <p:sp>
        <p:nvSpPr>
          <p:cNvPr id="5" name="フッタープレースホルダ 4"/>
          <p:cNvSpPr>
            <a:spLocks noGrp="1"/>
          </p:cNvSpPr>
          <p:nvPr>
            <p:ph type="ftr" sz="quarter" idx="11"/>
          </p:nvPr>
        </p:nvSpPr>
        <p:spPr/>
        <p:txBody>
          <a:bodyPr/>
          <a:lstStyle/>
          <a:p>
            <a:pPr lvl="0" fontAlgn="base"/>
            <a:endParaRPr lang="zh-TW" altLang="en-US" strike="noStrike" noProof="1"/>
          </a:p>
        </p:txBody>
      </p:sp>
      <p:sp>
        <p:nvSpPr>
          <p:cNvPr id="6" name="スライド番号プレースホルダ 5"/>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4500"/>
            </a:lvl1pPr>
          </a:lstStyle>
          <a:p>
            <a:pPr fontAlgn="base"/>
            <a:r>
              <a:rPr kumimoji="1" lang="ja-JP" altLang="en-US" strike="noStrike" noProof="1" smtClean="0"/>
              <a:t>マスタ タイトルの書式設定</a:t>
            </a:r>
            <a:endParaRPr kumimoji="1" lang="ja-JP" altLang="en-US" strike="noStrike" noProof="1"/>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kumimoji="1" lang="ja-JP" altLang="en-US" strike="noStrike" noProof="1" smtClean="0"/>
              <a:t>マスタ テキストの書式設定</a:t>
            </a:r>
          </a:p>
        </p:txBody>
      </p:sp>
      <p:sp>
        <p:nvSpPr>
          <p:cNvPr id="4" name="日付プレースホルダ 3"/>
          <p:cNvSpPr>
            <a:spLocks noGrp="1"/>
          </p:cNvSpPr>
          <p:nvPr>
            <p:ph type="dt" sz="half" idx="10"/>
          </p:nvPr>
        </p:nvSpPr>
        <p:spPr/>
        <p:txBody>
          <a:bodyPr/>
          <a:lstStyle/>
          <a:p>
            <a:pPr lvl="0" fontAlgn="base"/>
            <a:endParaRPr lang="zh-TW" altLang="en-US" strike="noStrike" noProof="1"/>
          </a:p>
        </p:txBody>
      </p:sp>
      <p:sp>
        <p:nvSpPr>
          <p:cNvPr id="5" name="フッタープレースホルダ 4"/>
          <p:cNvSpPr>
            <a:spLocks noGrp="1"/>
          </p:cNvSpPr>
          <p:nvPr>
            <p:ph type="ftr" sz="quarter" idx="11"/>
          </p:nvPr>
        </p:nvSpPr>
        <p:spPr/>
        <p:txBody>
          <a:bodyPr/>
          <a:lstStyle/>
          <a:p>
            <a:pPr lvl="0" fontAlgn="base"/>
            <a:endParaRPr lang="zh-TW" altLang="en-US" strike="noStrike" noProof="1"/>
          </a:p>
        </p:txBody>
      </p:sp>
      <p:sp>
        <p:nvSpPr>
          <p:cNvPr id="6" name="スライド番号プレースホルダ 5"/>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kumimoji="1" lang="ja-JP" altLang="en-US" strike="noStrike" noProof="1" smtClean="0"/>
              <a:t>マスタ タイトルの書式設定</a:t>
            </a:r>
            <a:endParaRPr kumimoji="1" lang="ja-JP" altLang="en-US" strike="noStrike" noProof="1"/>
          </a:p>
        </p:txBody>
      </p:sp>
      <p:sp>
        <p:nvSpPr>
          <p:cNvPr id="3" name="コンテンツ プレースホルダー 2"/>
          <p:cNvSpPr>
            <a:spLocks noGrp="1"/>
          </p:cNvSpPr>
          <p:nvPr>
            <p:ph sz="half" idx="1"/>
          </p:nvPr>
        </p:nvSpPr>
        <p:spPr>
          <a:xfrm>
            <a:off x="457200" y="1600200"/>
            <a:ext cx="4032504" cy="4530725"/>
          </a:xfrm>
        </p:spPr>
        <p:txBody>
          <a:bodyPr/>
          <a:lstStyle/>
          <a:p>
            <a:pPr lvl="0" fontAlgn="base"/>
            <a:r>
              <a:rPr kumimoji="1" lang="ja-JP" altLang="en-US" strike="noStrike" noProof="1" smtClean="0"/>
              <a:t>マスタ テキストの書式設定</a:t>
            </a:r>
          </a:p>
          <a:p>
            <a:pPr lvl="1" fontAlgn="base"/>
            <a:r>
              <a:rPr kumimoji="1" lang="ja-JP" altLang="en-US" strike="noStrike" noProof="1" smtClean="0"/>
              <a:t>第 </a:t>
            </a:r>
            <a:r>
              <a:rPr kumimoji="1" lang="en-US" altLang="ja-JP" strike="noStrike" noProof="1" smtClean="0"/>
              <a:t>2 </a:t>
            </a:r>
            <a:r>
              <a:rPr kumimoji="1" lang="ja-JP" altLang="en-US" strike="noStrike" noProof="1" smtClean="0"/>
              <a:t>レベル</a:t>
            </a:r>
          </a:p>
          <a:p>
            <a:pPr lvl="2" fontAlgn="base"/>
            <a:r>
              <a:rPr kumimoji="1" lang="ja-JP" altLang="en-US" strike="noStrike" noProof="1" smtClean="0"/>
              <a:t>第 </a:t>
            </a:r>
            <a:r>
              <a:rPr kumimoji="1" lang="en-US" altLang="ja-JP" strike="noStrike" noProof="1" smtClean="0"/>
              <a:t>3 </a:t>
            </a:r>
            <a:r>
              <a:rPr kumimoji="1" lang="ja-JP" altLang="en-US" strike="noStrike" noProof="1" smtClean="0"/>
              <a:t>レベル</a:t>
            </a:r>
          </a:p>
          <a:p>
            <a:pPr lvl="3" fontAlgn="base"/>
            <a:r>
              <a:rPr kumimoji="1" lang="ja-JP" altLang="en-US" strike="noStrike" noProof="1" smtClean="0"/>
              <a:t>第 </a:t>
            </a:r>
            <a:r>
              <a:rPr kumimoji="1" lang="en-US" altLang="ja-JP" strike="noStrike" noProof="1" smtClean="0"/>
              <a:t>4 </a:t>
            </a:r>
            <a:r>
              <a:rPr kumimoji="1" lang="ja-JP" altLang="en-US" strike="noStrike" noProof="1" smtClean="0"/>
              <a:t>レベル</a:t>
            </a:r>
          </a:p>
          <a:p>
            <a:pPr lvl="4" fontAlgn="base"/>
            <a:r>
              <a:rPr kumimoji="1" lang="ja-JP" altLang="en-US" strike="noStrike" noProof="1" smtClean="0"/>
              <a:t>第 </a:t>
            </a:r>
            <a:r>
              <a:rPr kumimoji="1" lang="en-US" altLang="ja-JP" strike="noStrike" noProof="1" smtClean="0"/>
              <a:t>5 </a:t>
            </a:r>
            <a:r>
              <a:rPr kumimoji="1" lang="ja-JP" altLang="en-US" strike="noStrike" noProof="1" smtClean="0"/>
              <a:t>レベル</a:t>
            </a:r>
            <a:endParaRPr kumimoji="1" lang="ja-JP" altLang="en-US" strike="noStrike" noProof="1"/>
          </a:p>
        </p:txBody>
      </p:sp>
      <p:sp>
        <p:nvSpPr>
          <p:cNvPr id="4" name="コンテンツ プレースホルダー 3"/>
          <p:cNvSpPr>
            <a:spLocks noGrp="1"/>
          </p:cNvSpPr>
          <p:nvPr>
            <p:ph sz="half" idx="2"/>
          </p:nvPr>
        </p:nvSpPr>
        <p:spPr>
          <a:xfrm>
            <a:off x="4654296" y="1600200"/>
            <a:ext cx="4032504" cy="4530725"/>
          </a:xfrm>
        </p:spPr>
        <p:txBody>
          <a:bodyPr/>
          <a:lstStyle/>
          <a:p>
            <a:pPr lvl="0" fontAlgn="base"/>
            <a:r>
              <a:rPr kumimoji="1" lang="ja-JP" altLang="en-US" strike="noStrike" noProof="1" smtClean="0"/>
              <a:t>マスタ テキストの書式設定</a:t>
            </a:r>
          </a:p>
          <a:p>
            <a:pPr lvl="1" fontAlgn="base"/>
            <a:r>
              <a:rPr kumimoji="1" lang="ja-JP" altLang="en-US" strike="noStrike" noProof="1" smtClean="0"/>
              <a:t>第 </a:t>
            </a:r>
            <a:r>
              <a:rPr kumimoji="1" lang="en-US" altLang="ja-JP" strike="noStrike" noProof="1" smtClean="0"/>
              <a:t>2 </a:t>
            </a:r>
            <a:r>
              <a:rPr kumimoji="1" lang="ja-JP" altLang="en-US" strike="noStrike" noProof="1" smtClean="0"/>
              <a:t>レベル</a:t>
            </a:r>
          </a:p>
          <a:p>
            <a:pPr lvl="2" fontAlgn="base"/>
            <a:r>
              <a:rPr kumimoji="1" lang="ja-JP" altLang="en-US" strike="noStrike" noProof="1" smtClean="0"/>
              <a:t>第 </a:t>
            </a:r>
            <a:r>
              <a:rPr kumimoji="1" lang="en-US" altLang="ja-JP" strike="noStrike" noProof="1" smtClean="0"/>
              <a:t>3 </a:t>
            </a:r>
            <a:r>
              <a:rPr kumimoji="1" lang="ja-JP" altLang="en-US" strike="noStrike" noProof="1" smtClean="0"/>
              <a:t>レベル</a:t>
            </a:r>
          </a:p>
          <a:p>
            <a:pPr lvl="3" fontAlgn="base"/>
            <a:r>
              <a:rPr kumimoji="1" lang="ja-JP" altLang="en-US" strike="noStrike" noProof="1" smtClean="0"/>
              <a:t>第 </a:t>
            </a:r>
            <a:r>
              <a:rPr kumimoji="1" lang="en-US" altLang="ja-JP" strike="noStrike" noProof="1" smtClean="0"/>
              <a:t>4 </a:t>
            </a:r>
            <a:r>
              <a:rPr kumimoji="1" lang="ja-JP" altLang="en-US" strike="noStrike" noProof="1" smtClean="0"/>
              <a:t>レベル</a:t>
            </a:r>
          </a:p>
          <a:p>
            <a:pPr lvl="4" fontAlgn="base"/>
            <a:r>
              <a:rPr kumimoji="1" lang="ja-JP" altLang="en-US" strike="noStrike" noProof="1" smtClean="0"/>
              <a:t>第 </a:t>
            </a:r>
            <a:r>
              <a:rPr kumimoji="1" lang="en-US" altLang="ja-JP" strike="noStrike" noProof="1" smtClean="0"/>
              <a:t>5 </a:t>
            </a:r>
            <a:r>
              <a:rPr kumimoji="1" lang="ja-JP" altLang="en-US" strike="noStrike" noProof="1" smtClean="0"/>
              <a:t>レベル</a:t>
            </a:r>
            <a:endParaRPr kumimoji="1" lang="ja-JP" altLang="en-US" strike="noStrike" noProof="1"/>
          </a:p>
        </p:txBody>
      </p:sp>
      <p:sp>
        <p:nvSpPr>
          <p:cNvPr id="5" name="日付プレースホルダ 4"/>
          <p:cNvSpPr>
            <a:spLocks noGrp="1"/>
          </p:cNvSpPr>
          <p:nvPr>
            <p:ph type="dt" sz="half" idx="10"/>
          </p:nvPr>
        </p:nvSpPr>
        <p:spPr/>
        <p:txBody>
          <a:bodyPr/>
          <a:lstStyle/>
          <a:p>
            <a:pPr lvl="0" fontAlgn="base"/>
            <a:endParaRPr lang="zh-TW" altLang="en-US" strike="noStrike" noProof="1"/>
          </a:p>
        </p:txBody>
      </p:sp>
      <p:sp>
        <p:nvSpPr>
          <p:cNvPr id="6" name="フッタープレースホルダ 5"/>
          <p:cNvSpPr>
            <a:spLocks noGrp="1"/>
          </p:cNvSpPr>
          <p:nvPr>
            <p:ph type="ftr" sz="quarter" idx="11"/>
          </p:nvPr>
        </p:nvSpPr>
        <p:spPr/>
        <p:txBody>
          <a:bodyPr/>
          <a:lstStyle/>
          <a:p>
            <a:pPr lvl="0" fontAlgn="base"/>
            <a:endParaRPr lang="zh-TW" altLang="en-US" strike="noStrike" noProof="1"/>
          </a:p>
        </p:txBody>
      </p:sp>
      <p:sp>
        <p:nvSpPr>
          <p:cNvPr id="7" name="スライド番号プレースホルダ 6"/>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5"/>
            <a:ext cx="7886700" cy="1325563"/>
          </a:xfrm>
        </p:spPr>
        <p:txBody>
          <a:bodyPr/>
          <a:lstStyle/>
          <a:p>
            <a:pPr fontAlgn="base"/>
            <a:r>
              <a:rPr kumimoji="1" lang="ja-JP" altLang="en-US" strike="noStrike" noProof="1" smtClean="0"/>
              <a:t>マスタ タイトルの書式設定</a:t>
            </a:r>
            <a:endParaRPr kumimoji="1" lang="ja-JP" altLang="en-US" strike="noStrike" noProof="1"/>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kumimoji="1" lang="ja-JP" altLang="en-US" strike="noStrike" noProof="1" smtClean="0"/>
              <a:t>マスタ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p>
            <a:pPr lvl="0" fontAlgn="base"/>
            <a:r>
              <a:rPr kumimoji="1" lang="ja-JP" altLang="en-US" strike="noStrike" noProof="1" smtClean="0"/>
              <a:t>マスタ テキストの書式設定</a:t>
            </a:r>
          </a:p>
          <a:p>
            <a:pPr lvl="1" fontAlgn="base"/>
            <a:r>
              <a:rPr kumimoji="1" lang="ja-JP" altLang="en-US" strike="noStrike" noProof="1" smtClean="0"/>
              <a:t>第 </a:t>
            </a:r>
            <a:r>
              <a:rPr kumimoji="1" lang="en-US" altLang="ja-JP" strike="noStrike" noProof="1" smtClean="0"/>
              <a:t>2 </a:t>
            </a:r>
            <a:r>
              <a:rPr kumimoji="1" lang="ja-JP" altLang="en-US" strike="noStrike" noProof="1" smtClean="0"/>
              <a:t>レベル</a:t>
            </a:r>
          </a:p>
          <a:p>
            <a:pPr lvl="2" fontAlgn="base"/>
            <a:r>
              <a:rPr kumimoji="1" lang="ja-JP" altLang="en-US" strike="noStrike" noProof="1" smtClean="0"/>
              <a:t>第 </a:t>
            </a:r>
            <a:r>
              <a:rPr kumimoji="1" lang="en-US" altLang="ja-JP" strike="noStrike" noProof="1" smtClean="0"/>
              <a:t>3 </a:t>
            </a:r>
            <a:r>
              <a:rPr kumimoji="1" lang="ja-JP" altLang="en-US" strike="noStrike" noProof="1" smtClean="0"/>
              <a:t>レベル</a:t>
            </a:r>
          </a:p>
          <a:p>
            <a:pPr lvl="3" fontAlgn="base"/>
            <a:r>
              <a:rPr kumimoji="1" lang="ja-JP" altLang="en-US" strike="noStrike" noProof="1" smtClean="0"/>
              <a:t>第 </a:t>
            </a:r>
            <a:r>
              <a:rPr kumimoji="1" lang="en-US" altLang="ja-JP" strike="noStrike" noProof="1" smtClean="0"/>
              <a:t>4 </a:t>
            </a:r>
            <a:r>
              <a:rPr kumimoji="1" lang="ja-JP" altLang="en-US" strike="noStrike" noProof="1" smtClean="0"/>
              <a:t>レベル</a:t>
            </a:r>
          </a:p>
          <a:p>
            <a:pPr lvl="4" fontAlgn="base"/>
            <a:r>
              <a:rPr kumimoji="1" lang="ja-JP" altLang="en-US" strike="noStrike" noProof="1" smtClean="0"/>
              <a:t>第 </a:t>
            </a:r>
            <a:r>
              <a:rPr kumimoji="1" lang="en-US" altLang="ja-JP" strike="noStrike" noProof="1" smtClean="0"/>
              <a:t>5 </a:t>
            </a:r>
            <a:r>
              <a:rPr kumimoji="1" lang="ja-JP" altLang="en-US" strike="noStrike" noProof="1" smtClean="0"/>
              <a:t>レベル</a:t>
            </a:r>
            <a:endParaRPr kumimoji="1" lang="ja-JP" altLang="en-US" strike="noStrike" noProof="1"/>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kumimoji="1" lang="ja-JP" altLang="en-US" strike="noStrike" noProof="1" smtClean="0"/>
              <a:t>マスタ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fontAlgn="base"/>
            <a:r>
              <a:rPr kumimoji="1" lang="ja-JP" altLang="en-US" strike="noStrike" noProof="1" smtClean="0"/>
              <a:t>マスタ テキストの書式設定</a:t>
            </a:r>
          </a:p>
          <a:p>
            <a:pPr lvl="1" fontAlgn="base"/>
            <a:r>
              <a:rPr kumimoji="1" lang="ja-JP" altLang="en-US" strike="noStrike" noProof="1" smtClean="0"/>
              <a:t>第 </a:t>
            </a:r>
            <a:r>
              <a:rPr kumimoji="1" lang="en-US" altLang="ja-JP" strike="noStrike" noProof="1" smtClean="0"/>
              <a:t>2 </a:t>
            </a:r>
            <a:r>
              <a:rPr kumimoji="1" lang="ja-JP" altLang="en-US" strike="noStrike" noProof="1" smtClean="0"/>
              <a:t>レベル</a:t>
            </a:r>
          </a:p>
          <a:p>
            <a:pPr lvl="2" fontAlgn="base"/>
            <a:r>
              <a:rPr kumimoji="1" lang="ja-JP" altLang="en-US" strike="noStrike" noProof="1" smtClean="0"/>
              <a:t>第 </a:t>
            </a:r>
            <a:r>
              <a:rPr kumimoji="1" lang="en-US" altLang="ja-JP" strike="noStrike" noProof="1" smtClean="0"/>
              <a:t>3 </a:t>
            </a:r>
            <a:r>
              <a:rPr kumimoji="1" lang="ja-JP" altLang="en-US" strike="noStrike" noProof="1" smtClean="0"/>
              <a:t>レベル</a:t>
            </a:r>
          </a:p>
          <a:p>
            <a:pPr lvl="3" fontAlgn="base"/>
            <a:r>
              <a:rPr kumimoji="1" lang="ja-JP" altLang="en-US" strike="noStrike" noProof="1" smtClean="0"/>
              <a:t>第 </a:t>
            </a:r>
            <a:r>
              <a:rPr kumimoji="1" lang="en-US" altLang="ja-JP" strike="noStrike" noProof="1" smtClean="0"/>
              <a:t>4 </a:t>
            </a:r>
            <a:r>
              <a:rPr kumimoji="1" lang="ja-JP" altLang="en-US" strike="noStrike" noProof="1" smtClean="0"/>
              <a:t>レベル</a:t>
            </a:r>
          </a:p>
          <a:p>
            <a:pPr lvl="4" fontAlgn="base"/>
            <a:r>
              <a:rPr kumimoji="1" lang="ja-JP" altLang="en-US" strike="noStrike" noProof="1" smtClean="0"/>
              <a:t>第 </a:t>
            </a:r>
            <a:r>
              <a:rPr kumimoji="1" lang="en-US" altLang="ja-JP" strike="noStrike" noProof="1" smtClean="0"/>
              <a:t>5 </a:t>
            </a:r>
            <a:r>
              <a:rPr kumimoji="1" lang="ja-JP" altLang="en-US" strike="noStrike" noProof="1" smtClean="0"/>
              <a:t>レベル</a:t>
            </a:r>
            <a:endParaRPr kumimoji="1" lang="ja-JP" altLang="en-US" strike="noStrike" noProof="1"/>
          </a:p>
        </p:txBody>
      </p:sp>
      <p:sp>
        <p:nvSpPr>
          <p:cNvPr id="7" name="日付プレースホルダ 6"/>
          <p:cNvSpPr>
            <a:spLocks noGrp="1"/>
          </p:cNvSpPr>
          <p:nvPr>
            <p:ph type="dt" sz="half" idx="10"/>
          </p:nvPr>
        </p:nvSpPr>
        <p:spPr/>
        <p:txBody>
          <a:bodyPr/>
          <a:lstStyle/>
          <a:p>
            <a:pPr lvl="0" fontAlgn="base"/>
            <a:endParaRPr lang="zh-TW" altLang="en-US" strike="noStrike" noProof="1"/>
          </a:p>
        </p:txBody>
      </p:sp>
      <p:sp>
        <p:nvSpPr>
          <p:cNvPr id="8" name="フッタープレースホルダ 7"/>
          <p:cNvSpPr>
            <a:spLocks noGrp="1"/>
          </p:cNvSpPr>
          <p:nvPr>
            <p:ph type="ftr" sz="quarter" idx="11"/>
          </p:nvPr>
        </p:nvSpPr>
        <p:spPr/>
        <p:txBody>
          <a:bodyPr/>
          <a:lstStyle/>
          <a:p>
            <a:pPr lvl="0" fontAlgn="base"/>
            <a:endParaRPr lang="zh-TW" altLang="en-US" strike="noStrike" noProof="1"/>
          </a:p>
        </p:txBody>
      </p:sp>
      <p:sp>
        <p:nvSpPr>
          <p:cNvPr id="9" name="スライド番号プレースホルダ 8"/>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kumimoji="1" lang="ja-JP" altLang="en-US" strike="noStrike" noProof="1" smtClean="0"/>
              <a:t>マスタ タイトルの書式設定</a:t>
            </a:r>
            <a:endParaRPr kumimoji="1" lang="ja-JP" altLang="en-US" strike="noStrike" noProof="1"/>
          </a:p>
        </p:txBody>
      </p:sp>
      <p:sp>
        <p:nvSpPr>
          <p:cNvPr id="3" name="日付プレースホルダ 2"/>
          <p:cNvSpPr>
            <a:spLocks noGrp="1"/>
          </p:cNvSpPr>
          <p:nvPr>
            <p:ph type="dt" sz="half" idx="10"/>
          </p:nvPr>
        </p:nvSpPr>
        <p:spPr/>
        <p:txBody>
          <a:bodyPr/>
          <a:lstStyle/>
          <a:p>
            <a:pPr lvl="0" fontAlgn="base"/>
            <a:endParaRPr lang="zh-TW" altLang="en-US" strike="noStrike" noProof="1"/>
          </a:p>
        </p:txBody>
      </p:sp>
      <p:sp>
        <p:nvSpPr>
          <p:cNvPr id="4" name="フッタープレースホルダ 3"/>
          <p:cNvSpPr>
            <a:spLocks noGrp="1"/>
          </p:cNvSpPr>
          <p:nvPr>
            <p:ph type="ftr" sz="quarter" idx="11"/>
          </p:nvPr>
        </p:nvSpPr>
        <p:spPr/>
        <p:txBody>
          <a:bodyPr/>
          <a:lstStyle/>
          <a:p>
            <a:pPr lvl="0" fontAlgn="base"/>
            <a:endParaRPr lang="zh-TW" altLang="en-US" strike="noStrike" noProof="1"/>
          </a:p>
        </p:txBody>
      </p:sp>
      <p:sp>
        <p:nvSpPr>
          <p:cNvPr id="5" name="スライド番号プレースホルダ 4"/>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3"/>
          <p:cNvSpPr>
            <a:spLocks noGrp="1"/>
          </p:cNvSpPr>
          <p:nvPr>
            <p:ph type="dt" sz="half" idx="15"/>
          </p:nvPr>
        </p:nvSpPr>
        <p:spPr/>
        <p:txBody>
          <a:bodyPr/>
          <a:lstStyle>
            <a:lvl1pPr>
              <a:defRPr/>
            </a:lvl1pPr>
          </a:lstStyle>
          <a:p>
            <a:pPr>
              <a:defRPr/>
            </a:pPr>
            <a:endParaRPr lang="en-US" altLang="ja-JP" dirty="0"/>
          </a:p>
        </p:txBody>
      </p:sp>
      <p:sp>
        <p:nvSpPr>
          <p:cNvPr id="6" name="Footer Placeholder 4"/>
          <p:cNvSpPr>
            <a:spLocks noGrp="1"/>
          </p:cNvSpPr>
          <p:nvPr>
            <p:ph type="ftr" sz="quarter" idx="16"/>
          </p:nvPr>
        </p:nvSpPr>
        <p:spPr/>
        <p:txBody>
          <a:bodyPr/>
          <a:lstStyle>
            <a:lvl1pPr>
              <a:defRPr/>
            </a:lvl1pPr>
          </a:lstStyle>
          <a:p>
            <a:pPr>
              <a:defRPr/>
            </a:pPr>
            <a:endParaRPr lang="en-US" altLang="ja-JP" dirty="0"/>
          </a:p>
        </p:txBody>
      </p:sp>
      <p:sp>
        <p:nvSpPr>
          <p:cNvPr id="7" name="Slide Number Placeholder 5"/>
          <p:cNvSpPr>
            <a:spLocks noGrp="1"/>
          </p:cNvSpPr>
          <p:nvPr>
            <p:ph type="sldNum" sz="quarter" idx="17"/>
          </p:nvPr>
        </p:nvSpPr>
        <p:spPr/>
        <p:txBody>
          <a:bodyPr/>
          <a:lstStyle>
            <a:lvl1pPr>
              <a:defRPr/>
            </a:lvl1pPr>
          </a:lstStyle>
          <a:p>
            <a:fld id="{F40B6FAE-9263-4220-918D-64F2AD061B1E}" type="slidenum">
              <a:rPr lang="zh-TW" altLang="en-US"/>
              <a:t>‹#›</a:t>
            </a:fld>
            <a:endParaRPr lang="en-US" altLang="ja-JP"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pPr lvl="0" fontAlgn="base"/>
            <a:endParaRPr lang="zh-TW" altLang="en-US" strike="noStrike" noProof="1"/>
          </a:p>
        </p:txBody>
      </p:sp>
      <p:sp>
        <p:nvSpPr>
          <p:cNvPr id="3" name="フッタープレースホルダ 2"/>
          <p:cNvSpPr>
            <a:spLocks noGrp="1"/>
          </p:cNvSpPr>
          <p:nvPr>
            <p:ph type="ftr" sz="quarter" idx="11"/>
          </p:nvPr>
        </p:nvSpPr>
        <p:spPr/>
        <p:txBody>
          <a:bodyPr/>
          <a:lstStyle/>
          <a:p>
            <a:pPr lvl="0" fontAlgn="base"/>
            <a:endParaRPr lang="zh-TW" altLang="en-US" strike="noStrike" noProof="1"/>
          </a:p>
        </p:txBody>
      </p:sp>
      <p:sp>
        <p:nvSpPr>
          <p:cNvPr id="4" name="スライド番号プレースホルダ 3"/>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pPr fontAlgn="base"/>
            <a:r>
              <a:rPr kumimoji="1" lang="ja-JP" altLang="en-US" strike="noStrike" noProof="1" smtClean="0"/>
              <a:t>マスタ タイトルの書式設定</a:t>
            </a:r>
            <a:endParaRPr kumimoji="1" lang="ja-JP" altLang="en-US" strike="noStrike" noProof="1"/>
          </a:p>
        </p:txBody>
      </p:sp>
      <p:sp>
        <p:nvSpPr>
          <p:cNvPr id="3" name="コンテンツ プレースホルダー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kumimoji="1" lang="ja-JP" altLang="en-US" strike="noStrike" noProof="1" smtClean="0"/>
              <a:t>マスタ テキストの書式設定</a:t>
            </a:r>
          </a:p>
          <a:p>
            <a:pPr lvl="1" fontAlgn="base"/>
            <a:r>
              <a:rPr kumimoji="1" lang="ja-JP" altLang="en-US" strike="noStrike" noProof="1" smtClean="0"/>
              <a:t>第 </a:t>
            </a:r>
            <a:r>
              <a:rPr kumimoji="1" lang="en-US" altLang="ja-JP" strike="noStrike" noProof="1" smtClean="0"/>
              <a:t>2 </a:t>
            </a:r>
            <a:r>
              <a:rPr kumimoji="1" lang="ja-JP" altLang="en-US" strike="noStrike" noProof="1" smtClean="0"/>
              <a:t>レベル</a:t>
            </a:r>
          </a:p>
          <a:p>
            <a:pPr lvl="2" fontAlgn="base"/>
            <a:r>
              <a:rPr kumimoji="1" lang="ja-JP" altLang="en-US" strike="noStrike" noProof="1" smtClean="0"/>
              <a:t>第 </a:t>
            </a:r>
            <a:r>
              <a:rPr kumimoji="1" lang="en-US" altLang="ja-JP" strike="noStrike" noProof="1" smtClean="0"/>
              <a:t>3 </a:t>
            </a:r>
            <a:r>
              <a:rPr kumimoji="1" lang="ja-JP" altLang="en-US" strike="noStrike" noProof="1" smtClean="0"/>
              <a:t>レベル</a:t>
            </a:r>
          </a:p>
          <a:p>
            <a:pPr lvl="3" fontAlgn="base"/>
            <a:r>
              <a:rPr kumimoji="1" lang="ja-JP" altLang="en-US" strike="noStrike" noProof="1" smtClean="0"/>
              <a:t>第 </a:t>
            </a:r>
            <a:r>
              <a:rPr kumimoji="1" lang="en-US" altLang="ja-JP" strike="noStrike" noProof="1" smtClean="0"/>
              <a:t>4 </a:t>
            </a:r>
            <a:r>
              <a:rPr kumimoji="1" lang="ja-JP" altLang="en-US" strike="noStrike" noProof="1" smtClean="0"/>
              <a:t>レベル</a:t>
            </a:r>
          </a:p>
          <a:p>
            <a:pPr lvl="4" fontAlgn="base"/>
            <a:r>
              <a:rPr kumimoji="1" lang="ja-JP" altLang="en-US" strike="noStrike" noProof="1" smtClean="0"/>
              <a:t>第 </a:t>
            </a:r>
            <a:r>
              <a:rPr kumimoji="1" lang="en-US" altLang="ja-JP" strike="noStrike" noProof="1" smtClean="0"/>
              <a:t>5 </a:t>
            </a:r>
            <a:r>
              <a:rPr kumimoji="1" lang="ja-JP" altLang="en-US" strike="noStrike" noProof="1" smtClean="0"/>
              <a:t>レベル</a:t>
            </a:r>
            <a:endParaRPr kumimoji="1" lang="ja-JP" altLang="en-US" strike="noStrike" noProof="1"/>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kumimoji="1" lang="ja-JP" altLang="en-US" strike="noStrike" noProof="1" smtClean="0"/>
              <a:t>マスタ テキストの書式設定</a:t>
            </a:r>
          </a:p>
        </p:txBody>
      </p:sp>
      <p:sp>
        <p:nvSpPr>
          <p:cNvPr id="5" name="日付プレースホルダ 4"/>
          <p:cNvSpPr>
            <a:spLocks noGrp="1"/>
          </p:cNvSpPr>
          <p:nvPr>
            <p:ph type="dt" sz="half" idx="10"/>
          </p:nvPr>
        </p:nvSpPr>
        <p:spPr/>
        <p:txBody>
          <a:bodyPr/>
          <a:lstStyle/>
          <a:p>
            <a:pPr lvl="0" fontAlgn="base"/>
            <a:endParaRPr lang="zh-TW" altLang="en-US" strike="noStrike" noProof="1"/>
          </a:p>
        </p:txBody>
      </p:sp>
      <p:sp>
        <p:nvSpPr>
          <p:cNvPr id="6" name="フッタープレースホルダ 5"/>
          <p:cNvSpPr>
            <a:spLocks noGrp="1"/>
          </p:cNvSpPr>
          <p:nvPr>
            <p:ph type="ftr" sz="quarter" idx="11"/>
          </p:nvPr>
        </p:nvSpPr>
        <p:spPr/>
        <p:txBody>
          <a:bodyPr/>
          <a:lstStyle/>
          <a:p>
            <a:pPr lvl="0" fontAlgn="base"/>
            <a:endParaRPr lang="zh-TW" altLang="en-US" strike="noStrike" noProof="1"/>
          </a:p>
        </p:txBody>
      </p:sp>
      <p:sp>
        <p:nvSpPr>
          <p:cNvPr id="7" name="スライド番号プレースホルダ 6"/>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pPr fontAlgn="base"/>
            <a:r>
              <a:rPr kumimoji="1" lang="ja-JP" altLang="en-US" strike="noStrike" noProof="1" smtClean="0"/>
              <a:t>マスタ タイトルの書式設定</a:t>
            </a:r>
            <a:endParaRPr kumimoji="1" lang="ja-JP" altLang="en-US" strike="noStrike" noProof="1"/>
          </a:p>
        </p:txBody>
      </p:sp>
      <p:sp>
        <p:nvSpPr>
          <p:cNvPr id="3" name="図プレースホルダー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kumimoji="1" lang="ja-JP" altLang="en-US" strike="noStrike" noProof="1"/>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kumimoji="1" lang="ja-JP" altLang="en-US" strike="noStrike" noProof="1" smtClean="0"/>
              <a:t>マスタ テキストの書式設定</a:t>
            </a:r>
          </a:p>
        </p:txBody>
      </p:sp>
      <p:sp>
        <p:nvSpPr>
          <p:cNvPr id="5" name="日付プレースホルダ 4"/>
          <p:cNvSpPr>
            <a:spLocks noGrp="1"/>
          </p:cNvSpPr>
          <p:nvPr>
            <p:ph type="dt" sz="half" idx="10"/>
          </p:nvPr>
        </p:nvSpPr>
        <p:spPr/>
        <p:txBody>
          <a:bodyPr/>
          <a:lstStyle/>
          <a:p>
            <a:pPr lvl="0" fontAlgn="base"/>
            <a:endParaRPr lang="zh-TW" altLang="en-US" strike="noStrike" noProof="1"/>
          </a:p>
        </p:txBody>
      </p:sp>
      <p:sp>
        <p:nvSpPr>
          <p:cNvPr id="6" name="フッタープレースホルダ 5"/>
          <p:cNvSpPr>
            <a:spLocks noGrp="1"/>
          </p:cNvSpPr>
          <p:nvPr>
            <p:ph type="ftr" sz="quarter" idx="11"/>
          </p:nvPr>
        </p:nvSpPr>
        <p:spPr/>
        <p:txBody>
          <a:bodyPr/>
          <a:lstStyle/>
          <a:p>
            <a:pPr lvl="0" fontAlgn="base"/>
            <a:endParaRPr lang="zh-TW" altLang="en-US" strike="noStrike" noProof="1"/>
          </a:p>
        </p:txBody>
      </p:sp>
      <p:sp>
        <p:nvSpPr>
          <p:cNvPr id="7" name="スライド番号プレースホルダ 6"/>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fontAlgn="base"/>
            <a:r>
              <a:rPr kumimoji="1" lang="ja-JP" altLang="en-US" strike="noStrike" noProof="1" smtClean="0"/>
              <a:t>マスタ タイトルの書式設定</a:t>
            </a:r>
            <a:endParaRPr kumimoji="1" lang="ja-JP" altLang="en-US" strike="noStrike" noProof="1"/>
          </a:p>
        </p:txBody>
      </p:sp>
      <p:sp>
        <p:nvSpPr>
          <p:cNvPr id="3" name="縦書きテキスト プレースホルダー 2"/>
          <p:cNvSpPr>
            <a:spLocks noGrp="1"/>
          </p:cNvSpPr>
          <p:nvPr>
            <p:ph type="body" orient="vert" idx="1"/>
          </p:nvPr>
        </p:nvSpPr>
        <p:spPr/>
        <p:txBody>
          <a:bodyPr vert="eaVert"/>
          <a:lstStyle/>
          <a:p>
            <a:pPr lvl="0" fontAlgn="base"/>
            <a:r>
              <a:rPr kumimoji="1" lang="ja-JP" altLang="en-US" strike="noStrike" noProof="1" smtClean="0"/>
              <a:t>マスタ テキストの書式設定</a:t>
            </a:r>
          </a:p>
          <a:p>
            <a:pPr lvl="1" fontAlgn="base"/>
            <a:r>
              <a:rPr kumimoji="1" lang="ja-JP" altLang="en-US" strike="noStrike" noProof="1" smtClean="0"/>
              <a:t>第 </a:t>
            </a:r>
            <a:r>
              <a:rPr kumimoji="1" lang="en-US" altLang="ja-JP" strike="noStrike" noProof="1" smtClean="0"/>
              <a:t>2 </a:t>
            </a:r>
            <a:r>
              <a:rPr kumimoji="1" lang="ja-JP" altLang="en-US" strike="noStrike" noProof="1" smtClean="0"/>
              <a:t>レベル</a:t>
            </a:r>
          </a:p>
          <a:p>
            <a:pPr lvl="2" fontAlgn="base"/>
            <a:r>
              <a:rPr kumimoji="1" lang="ja-JP" altLang="en-US" strike="noStrike" noProof="1" smtClean="0"/>
              <a:t>第 </a:t>
            </a:r>
            <a:r>
              <a:rPr kumimoji="1" lang="en-US" altLang="ja-JP" strike="noStrike" noProof="1" smtClean="0"/>
              <a:t>3 </a:t>
            </a:r>
            <a:r>
              <a:rPr kumimoji="1" lang="ja-JP" altLang="en-US" strike="noStrike" noProof="1" smtClean="0"/>
              <a:t>レベル</a:t>
            </a:r>
          </a:p>
          <a:p>
            <a:pPr lvl="3" fontAlgn="base"/>
            <a:r>
              <a:rPr kumimoji="1" lang="ja-JP" altLang="en-US" strike="noStrike" noProof="1" smtClean="0"/>
              <a:t>第 </a:t>
            </a:r>
            <a:r>
              <a:rPr kumimoji="1" lang="en-US" altLang="ja-JP" strike="noStrike" noProof="1" smtClean="0"/>
              <a:t>4 </a:t>
            </a:r>
            <a:r>
              <a:rPr kumimoji="1" lang="ja-JP" altLang="en-US" strike="noStrike" noProof="1" smtClean="0"/>
              <a:t>レベル</a:t>
            </a:r>
          </a:p>
          <a:p>
            <a:pPr lvl="4" fontAlgn="base"/>
            <a:r>
              <a:rPr kumimoji="1" lang="ja-JP" altLang="en-US" strike="noStrike" noProof="1" smtClean="0"/>
              <a:t>第 </a:t>
            </a:r>
            <a:r>
              <a:rPr kumimoji="1" lang="en-US" altLang="ja-JP" strike="noStrike" noProof="1" smtClean="0"/>
              <a:t>5 </a:t>
            </a:r>
            <a:r>
              <a:rPr kumimoji="1" lang="ja-JP" altLang="en-US" strike="noStrike" noProof="1" smtClean="0"/>
              <a:t>レベル</a:t>
            </a:r>
            <a:endParaRPr kumimoji="1" lang="ja-JP" altLang="en-US" strike="noStrike" noProof="1"/>
          </a:p>
        </p:txBody>
      </p:sp>
      <p:sp>
        <p:nvSpPr>
          <p:cNvPr id="4" name="日付プレースホルダ 3"/>
          <p:cNvSpPr>
            <a:spLocks noGrp="1"/>
          </p:cNvSpPr>
          <p:nvPr>
            <p:ph type="dt" sz="half" idx="10"/>
          </p:nvPr>
        </p:nvSpPr>
        <p:spPr/>
        <p:txBody>
          <a:bodyPr/>
          <a:lstStyle/>
          <a:p>
            <a:pPr lvl="0" fontAlgn="base"/>
            <a:endParaRPr lang="zh-TW" altLang="en-US" strike="noStrike" noProof="1"/>
          </a:p>
        </p:txBody>
      </p:sp>
      <p:sp>
        <p:nvSpPr>
          <p:cNvPr id="5" name="フッタープレースホルダ 4"/>
          <p:cNvSpPr>
            <a:spLocks noGrp="1"/>
          </p:cNvSpPr>
          <p:nvPr>
            <p:ph type="ftr" sz="quarter" idx="11"/>
          </p:nvPr>
        </p:nvSpPr>
        <p:spPr/>
        <p:txBody>
          <a:bodyPr/>
          <a:lstStyle/>
          <a:p>
            <a:pPr lvl="0" fontAlgn="base"/>
            <a:endParaRPr lang="zh-TW" altLang="en-US" strike="noStrike" noProof="1"/>
          </a:p>
        </p:txBody>
      </p:sp>
      <p:sp>
        <p:nvSpPr>
          <p:cNvPr id="6" name="スライド番号プレースホルダ 5"/>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7813"/>
            <a:ext cx="2057400" cy="5853112"/>
          </a:xfrm>
        </p:spPr>
        <p:txBody>
          <a:bodyPr vert="eaVert"/>
          <a:lstStyle/>
          <a:p>
            <a:pPr fontAlgn="base"/>
            <a:r>
              <a:rPr kumimoji="1" lang="ja-JP" altLang="en-US" strike="noStrike" noProof="1" smtClean="0"/>
              <a:t>マスタ タイトルの書式設定</a:t>
            </a:r>
            <a:endParaRPr kumimoji="1" lang="ja-JP" altLang="en-US" strike="noStrike" noProof="1"/>
          </a:p>
        </p:txBody>
      </p:sp>
      <p:sp>
        <p:nvSpPr>
          <p:cNvPr id="3" name="縦書きテキスト プレースホルダー 2"/>
          <p:cNvSpPr>
            <a:spLocks noGrp="1"/>
          </p:cNvSpPr>
          <p:nvPr>
            <p:ph type="body" orient="vert" idx="1"/>
          </p:nvPr>
        </p:nvSpPr>
        <p:spPr>
          <a:xfrm>
            <a:off x="457200" y="277813"/>
            <a:ext cx="6052930" cy="5853112"/>
          </a:xfrm>
        </p:spPr>
        <p:txBody>
          <a:bodyPr vert="eaVert"/>
          <a:lstStyle/>
          <a:p>
            <a:pPr lvl="0" fontAlgn="base"/>
            <a:r>
              <a:rPr kumimoji="1" lang="ja-JP" altLang="en-US" strike="noStrike" noProof="1" smtClean="0"/>
              <a:t>マスタ テキストの書式設定</a:t>
            </a:r>
          </a:p>
          <a:p>
            <a:pPr lvl="1" fontAlgn="base"/>
            <a:r>
              <a:rPr kumimoji="1" lang="ja-JP" altLang="en-US" strike="noStrike" noProof="1" smtClean="0"/>
              <a:t>第 </a:t>
            </a:r>
            <a:r>
              <a:rPr kumimoji="1" lang="en-US" altLang="ja-JP" strike="noStrike" noProof="1" smtClean="0"/>
              <a:t>2 </a:t>
            </a:r>
            <a:r>
              <a:rPr kumimoji="1" lang="ja-JP" altLang="en-US" strike="noStrike" noProof="1" smtClean="0"/>
              <a:t>レベル</a:t>
            </a:r>
          </a:p>
          <a:p>
            <a:pPr lvl="2" fontAlgn="base"/>
            <a:r>
              <a:rPr kumimoji="1" lang="ja-JP" altLang="en-US" strike="noStrike" noProof="1" smtClean="0"/>
              <a:t>第 </a:t>
            </a:r>
            <a:r>
              <a:rPr kumimoji="1" lang="en-US" altLang="ja-JP" strike="noStrike" noProof="1" smtClean="0"/>
              <a:t>3 </a:t>
            </a:r>
            <a:r>
              <a:rPr kumimoji="1" lang="ja-JP" altLang="en-US" strike="noStrike" noProof="1" smtClean="0"/>
              <a:t>レベル</a:t>
            </a:r>
          </a:p>
          <a:p>
            <a:pPr lvl="3" fontAlgn="base"/>
            <a:r>
              <a:rPr kumimoji="1" lang="ja-JP" altLang="en-US" strike="noStrike" noProof="1" smtClean="0"/>
              <a:t>第 </a:t>
            </a:r>
            <a:r>
              <a:rPr kumimoji="1" lang="en-US" altLang="ja-JP" strike="noStrike" noProof="1" smtClean="0"/>
              <a:t>4 </a:t>
            </a:r>
            <a:r>
              <a:rPr kumimoji="1" lang="ja-JP" altLang="en-US" strike="noStrike" noProof="1" smtClean="0"/>
              <a:t>レベル</a:t>
            </a:r>
          </a:p>
          <a:p>
            <a:pPr lvl="4" fontAlgn="base"/>
            <a:r>
              <a:rPr kumimoji="1" lang="ja-JP" altLang="en-US" strike="noStrike" noProof="1" smtClean="0"/>
              <a:t>第 </a:t>
            </a:r>
            <a:r>
              <a:rPr kumimoji="1" lang="en-US" altLang="ja-JP" strike="noStrike" noProof="1" smtClean="0"/>
              <a:t>5 </a:t>
            </a:r>
            <a:r>
              <a:rPr kumimoji="1" lang="ja-JP" altLang="en-US" strike="noStrike" noProof="1" smtClean="0"/>
              <a:t>レベル</a:t>
            </a:r>
            <a:endParaRPr kumimoji="1" lang="ja-JP" altLang="en-US" strike="noStrike" noProof="1"/>
          </a:p>
        </p:txBody>
      </p:sp>
      <p:sp>
        <p:nvSpPr>
          <p:cNvPr id="4" name="日付プレースホルダ 3"/>
          <p:cNvSpPr>
            <a:spLocks noGrp="1"/>
          </p:cNvSpPr>
          <p:nvPr>
            <p:ph type="dt" sz="half" idx="10"/>
          </p:nvPr>
        </p:nvSpPr>
        <p:spPr/>
        <p:txBody>
          <a:bodyPr/>
          <a:lstStyle/>
          <a:p>
            <a:pPr lvl="0" fontAlgn="base"/>
            <a:endParaRPr lang="zh-TW" altLang="en-US" strike="noStrike" noProof="1"/>
          </a:p>
        </p:txBody>
      </p:sp>
      <p:sp>
        <p:nvSpPr>
          <p:cNvPr id="5" name="フッタープレースホルダ 4"/>
          <p:cNvSpPr>
            <a:spLocks noGrp="1"/>
          </p:cNvSpPr>
          <p:nvPr>
            <p:ph type="ftr" sz="quarter" idx="11"/>
          </p:nvPr>
        </p:nvSpPr>
        <p:spPr/>
        <p:txBody>
          <a:bodyPr/>
          <a:lstStyle/>
          <a:p>
            <a:pPr lvl="0" fontAlgn="base"/>
            <a:endParaRPr lang="zh-TW" altLang="en-US" strike="noStrike" noProof="1"/>
          </a:p>
        </p:txBody>
      </p:sp>
      <p:sp>
        <p:nvSpPr>
          <p:cNvPr id="6" name="スライド番号プレースホルダ 5"/>
          <p:cNvSpPr>
            <a:spLocks noGrp="1"/>
          </p:cNvSpPr>
          <p:nvPr>
            <p:ph type="sldNum" sz="quarter" idx="12"/>
          </p:nvPr>
        </p:nvSpPr>
        <p:spPr/>
        <p:txBody>
          <a:body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ja-JP" dirty="0"/>
          </a:p>
        </p:txBody>
      </p:sp>
      <p:sp>
        <p:nvSpPr>
          <p:cNvPr id="8" name="Footer Placeholder 4"/>
          <p:cNvSpPr>
            <a:spLocks noGrp="1"/>
          </p:cNvSpPr>
          <p:nvPr>
            <p:ph type="ftr" sz="quarter" idx="11"/>
          </p:nvPr>
        </p:nvSpPr>
        <p:spPr/>
        <p:txBody>
          <a:bodyPr/>
          <a:lstStyle>
            <a:lvl1pPr>
              <a:defRPr/>
            </a:lvl1pPr>
          </a:lstStyle>
          <a:p>
            <a:pPr>
              <a:defRPr/>
            </a:pPr>
            <a:endParaRPr lang="en-US" altLang="ja-JP" dirty="0"/>
          </a:p>
        </p:txBody>
      </p:sp>
      <p:sp>
        <p:nvSpPr>
          <p:cNvPr id="9" name="Slide Number Placeholder 5"/>
          <p:cNvSpPr>
            <a:spLocks noGrp="1"/>
          </p:cNvSpPr>
          <p:nvPr>
            <p:ph type="sldNum" sz="quarter" idx="12"/>
          </p:nvPr>
        </p:nvSpPr>
        <p:spPr/>
        <p:txBody>
          <a:bodyPr/>
          <a:lstStyle>
            <a:lvl1pPr>
              <a:defRPr/>
            </a:lvl1pPr>
          </a:lstStyle>
          <a:p>
            <a:fld id="{62625E21-E6EE-4BB3-8834-A2E1CB68EF49}" type="slidenum">
              <a:rPr lang="zh-TW" altLang="en-US"/>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ja-JP" dirty="0"/>
          </a:p>
        </p:txBody>
      </p:sp>
      <p:sp>
        <p:nvSpPr>
          <p:cNvPr id="4" name="Footer Placeholder 4"/>
          <p:cNvSpPr>
            <a:spLocks noGrp="1"/>
          </p:cNvSpPr>
          <p:nvPr>
            <p:ph type="ftr" sz="quarter" idx="11"/>
          </p:nvPr>
        </p:nvSpPr>
        <p:spPr/>
        <p:txBody>
          <a:bodyPr/>
          <a:lstStyle>
            <a:lvl1pPr>
              <a:defRPr/>
            </a:lvl1pPr>
          </a:lstStyle>
          <a:p>
            <a:pPr>
              <a:defRPr/>
            </a:pPr>
            <a:endParaRPr lang="en-US" altLang="ja-JP" dirty="0"/>
          </a:p>
        </p:txBody>
      </p:sp>
      <p:sp>
        <p:nvSpPr>
          <p:cNvPr id="5" name="Slide Number Placeholder 5"/>
          <p:cNvSpPr>
            <a:spLocks noGrp="1"/>
          </p:cNvSpPr>
          <p:nvPr>
            <p:ph type="sldNum" sz="quarter" idx="12"/>
          </p:nvPr>
        </p:nvSpPr>
        <p:spPr/>
        <p:txBody>
          <a:bodyPr/>
          <a:lstStyle>
            <a:lvl1pPr>
              <a:defRPr/>
            </a:lvl1pPr>
          </a:lstStyle>
          <a:p>
            <a:fld id="{F9BB25B9-CA4D-4DA6-8E08-8B40790E0A0F}" type="slidenum">
              <a:rPr lang="zh-TW" altLang="en-US"/>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ja-JP" dirty="0"/>
          </a:p>
        </p:txBody>
      </p:sp>
      <p:sp>
        <p:nvSpPr>
          <p:cNvPr id="3" name="Footer Placeholder 4"/>
          <p:cNvSpPr>
            <a:spLocks noGrp="1"/>
          </p:cNvSpPr>
          <p:nvPr>
            <p:ph type="ftr" sz="quarter" idx="11"/>
          </p:nvPr>
        </p:nvSpPr>
        <p:spPr/>
        <p:txBody>
          <a:bodyPr/>
          <a:lstStyle>
            <a:lvl1pPr>
              <a:defRPr/>
            </a:lvl1pPr>
          </a:lstStyle>
          <a:p>
            <a:pPr>
              <a:defRPr/>
            </a:pPr>
            <a:endParaRPr lang="en-US" altLang="ja-JP" dirty="0"/>
          </a:p>
        </p:txBody>
      </p:sp>
      <p:sp>
        <p:nvSpPr>
          <p:cNvPr id="4" name="Slide Number Placeholder 5"/>
          <p:cNvSpPr>
            <a:spLocks noGrp="1"/>
          </p:cNvSpPr>
          <p:nvPr>
            <p:ph type="sldNum" sz="quarter" idx="12"/>
          </p:nvPr>
        </p:nvSpPr>
        <p:spPr/>
        <p:txBody>
          <a:bodyPr/>
          <a:lstStyle>
            <a:lvl1pPr>
              <a:defRPr/>
            </a:lvl1pPr>
          </a:lstStyle>
          <a:p>
            <a:fld id="{ACA2010D-E7BE-468E-98DF-CAC751070361}" type="slidenum">
              <a:rPr lang="zh-TW" altLang="en-US"/>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3"/>
          <p:cNvSpPr>
            <a:spLocks noGrp="1"/>
          </p:cNvSpPr>
          <p:nvPr>
            <p:ph type="dt" sz="half" idx="10"/>
          </p:nvPr>
        </p:nvSpPr>
        <p:spPr/>
        <p:txBody>
          <a:bodyPr/>
          <a:lstStyle>
            <a:lvl1pPr>
              <a:defRPr/>
            </a:lvl1pPr>
          </a:lstStyle>
          <a:p>
            <a:pPr>
              <a:defRPr/>
            </a:pPr>
            <a:endParaRPr lang="en-US" altLang="ja-JP" dirty="0"/>
          </a:p>
        </p:txBody>
      </p:sp>
      <p:sp>
        <p:nvSpPr>
          <p:cNvPr id="6" name="Footer Placeholder 4"/>
          <p:cNvSpPr>
            <a:spLocks noGrp="1"/>
          </p:cNvSpPr>
          <p:nvPr>
            <p:ph type="ftr" sz="quarter" idx="11"/>
          </p:nvPr>
        </p:nvSpPr>
        <p:spPr/>
        <p:txBody>
          <a:bodyPr/>
          <a:lstStyle>
            <a:lvl1pPr>
              <a:defRPr/>
            </a:lvl1pPr>
          </a:lstStyle>
          <a:p>
            <a:pPr>
              <a:defRPr/>
            </a:pPr>
            <a:endParaRPr lang="en-US" altLang="ja-JP" dirty="0"/>
          </a:p>
        </p:txBody>
      </p:sp>
      <p:sp>
        <p:nvSpPr>
          <p:cNvPr id="7" name="Slide Number Placeholder 5"/>
          <p:cNvSpPr>
            <a:spLocks noGrp="1"/>
          </p:cNvSpPr>
          <p:nvPr>
            <p:ph type="sldNum" sz="quarter" idx="12"/>
          </p:nvPr>
        </p:nvSpPr>
        <p:spPr/>
        <p:txBody>
          <a:bodyPr/>
          <a:lstStyle>
            <a:lvl1pPr>
              <a:defRPr/>
            </a:lvl1pPr>
          </a:lstStyle>
          <a:p>
            <a:fld id="{D3FAA79E-C4B1-4755-866F-56D4BEB6994C}" type="slidenum">
              <a:rPr lang="zh-TW" altLang="en-US"/>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3" name="Picture Placeholder 2"/>
          <p:cNvSpPr>
            <a:spLocks noGrp="1"/>
          </p:cNvSpPr>
          <p:nvPr>
            <p:ph type="pic" idx="1" hasCustomPrompt="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アイコンをクリックして図を追加</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anose="02040502050405020303"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ja-JP" altLang="en-US"/>
              <a:t>マスター タイトルの書式設定</a:t>
            </a:r>
            <a:endParaRPr lang="en-US" dirty="0"/>
          </a:p>
        </p:txBody>
      </p:sp>
      <p:sp>
        <p:nvSpPr>
          <p:cNvPr id="9" name="Date Placeholder 4"/>
          <p:cNvSpPr>
            <a:spLocks noGrp="1"/>
          </p:cNvSpPr>
          <p:nvPr>
            <p:ph type="dt" sz="half" idx="10"/>
          </p:nvPr>
        </p:nvSpPr>
        <p:spPr/>
        <p:txBody>
          <a:bodyPr/>
          <a:lstStyle>
            <a:lvl1pPr>
              <a:defRPr/>
            </a:lvl1pPr>
          </a:lstStyle>
          <a:p>
            <a:pPr>
              <a:defRPr/>
            </a:pPr>
            <a:endParaRPr lang="en-US" altLang="ja-JP" dirty="0"/>
          </a:p>
        </p:txBody>
      </p:sp>
      <p:sp>
        <p:nvSpPr>
          <p:cNvPr id="10" name="Footer Placeholder 5"/>
          <p:cNvSpPr>
            <a:spLocks noGrp="1"/>
          </p:cNvSpPr>
          <p:nvPr>
            <p:ph type="ftr" sz="quarter" idx="11"/>
          </p:nvPr>
        </p:nvSpPr>
        <p:spPr/>
        <p:txBody>
          <a:bodyPr/>
          <a:lstStyle>
            <a:lvl1pPr>
              <a:defRPr/>
            </a:lvl1pPr>
          </a:lstStyle>
          <a:p>
            <a:pPr>
              <a:defRPr/>
            </a:pPr>
            <a:endParaRPr lang="en-US" altLang="ja-JP" dirty="0"/>
          </a:p>
        </p:txBody>
      </p:sp>
      <p:sp>
        <p:nvSpPr>
          <p:cNvPr id="11" name="Slide Number Placeholder 6"/>
          <p:cNvSpPr>
            <a:spLocks noGrp="1"/>
          </p:cNvSpPr>
          <p:nvPr>
            <p:ph type="sldNum" sz="quarter" idx="12"/>
          </p:nvPr>
        </p:nvSpPr>
        <p:spPr/>
        <p:txBody>
          <a:bodyPr/>
          <a:lstStyle>
            <a:lvl1pPr>
              <a:defRPr/>
            </a:lvl1pPr>
          </a:lstStyle>
          <a:p>
            <a:fld id="{04247EDB-F539-4B26-8039-08DEBFAFA8F5}" type="slidenum">
              <a:rPr lang="zh-TW" altLang="en-US"/>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tLang="ja-JP" dirty="0">
              <a:solidFill>
                <a:srgbClr val="FFFFFF"/>
              </a:solidFill>
              <a:ea typeface="SimSun" panose="02010600030101010101" pitchFamily="2" charset="-122"/>
            </a:endParaRPr>
          </a:p>
        </p:txBody>
      </p:sp>
      <p:sp>
        <p:nvSpPr>
          <p:cNvPr id="2" name="Title Placeholder 1"/>
          <p:cNvSpPr>
            <a:spLocks noGrp="1"/>
          </p:cNvSpPr>
          <p:nvPr>
            <p:ph type="title"/>
          </p:nvPr>
        </p:nvSpPr>
        <p:spPr>
          <a:xfrm>
            <a:off x="1793875" y="4371975"/>
            <a:ext cx="6511925" cy="1143000"/>
          </a:xfrm>
          <a:prstGeom prst="rect">
            <a:avLst/>
          </a:prstGeom>
          <a:effectLst/>
        </p:spPr>
        <p:txBody>
          <a:bodyPr vert="horz" wrap="square" lIns="91440" tIns="45720" rIns="91440" bIns="45720" numCol="1" anchor="t" anchorCtr="0" compatLnSpc="1">
            <a:noAutofit/>
          </a:bodyPr>
          <a:lstStyle/>
          <a:p>
            <a:pPr lvl="0"/>
            <a:r>
              <a:rPr lang="ja-JP" altLang="en-US"/>
              <a:t>マスター タイトルの書式設定</a:t>
            </a:r>
            <a:endParaRPr lang="en-US" altLang="zh-TW"/>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4" name="Date Placeholder 3"/>
          <p:cNvSpPr>
            <a:spLocks noGrp="1"/>
          </p:cNvSpPr>
          <p:nvPr>
            <p:ph type="dt" sz="half" idx="2"/>
          </p:nvPr>
        </p:nvSpPr>
        <p:spPr>
          <a:xfrm>
            <a:off x="6172200" y="6172200"/>
            <a:ext cx="2514600" cy="365125"/>
          </a:xfrm>
          <a:prstGeom prst="rect">
            <a:avLst/>
          </a:prstGeom>
        </p:spPr>
        <p:txBody>
          <a:bodyPr vert="horz" wrap="square" lIns="91440" tIns="45720" rIns="91440" bIns="45720" numCol="1" anchor="ctr" anchorCtr="0" compatLnSpc="1"/>
          <a:lstStyle>
            <a:lvl1pPr algn="r" eaLnBrk="1" hangingPunct="1">
              <a:defRPr sz="1100">
                <a:solidFill>
                  <a:srgbClr val="7F7F7F"/>
                </a:solidFill>
                <a:ea typeface="SimSun" panose="02010600030101010101" pitchFamily="2" charset="-122"/>
              </a:defRPr>
            </a:lvl1pPr>
          </a:lstStyle>
          <a:p>
            <a:pPr>
              <a:defRPr/>
            </a:pPr>
            <a:endParaRPr lang="en-US" altLang="ja-JP" dirty="0"/>
          </a:p>
        </p:txBody>
      </p:sp>
      <p:sp>
        <p:nvSpPr>
          <p:cNvPr id="5" name="Footer Placeholder 4"/>
          <p:cNvSpPr>
            <a:spLocks noGrp="1"/>
          </p:cNvSpPr>
          <p:nvPr>
            <p:ph type="ftr" sz="quarter" idx="3"/>
          </p:nvPr>
        </p:nvSpPr>
        <p:spPr>
          <a:xfrm>
            <a:off x="457200" y="6172200"/>
            <a:ext cx="3352800" cy="365125"/>
          </a:xfrm>
          <a:prstGeom prst="rect">
            <a:avLst/>
          </a:prstGeom>
        </p:spPr>
        <p:txBody>
          <a:bodyPr vert="horz" wrap="square" lIns="91440" tIns="45720" rIns="91440" bIns="45720" numCol="1" anchor="ctr" anchorCtr="0" compatLnSpc="1"/>
          <a:lstStyle>
            <a:lvl1pPr eaLnBrk="1" hangingPunct="1">
              <a:defRPr sz="1100">
                <a:solidFill>
                  <a:srgbClr val="7F7F7F"/>
                </a:solidFill>
                <a:ea typeface="SimSun" panose="02010600030101010101" pitchFamily="2" charset="-122"/>
              </a:defRPr>
            </a:lvl1pPr>
          </a:lstStyle>
          <a:p>
            <a:pPr>
              <a:defRPr/>
            </a:pPr>
            <a:endParaRPr lang="en-US" altLang="ja-JP"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lstStyle>
            <a:lvl1pPr algn="ctr" eaLnBrk="1" hangingPunct="1">
              <a:defRPr sz="1200">
                <a:solidFill>
                  <a:srgbClr val="7F7F7F"/>
                </a:solidFill>
                <a:ea typeface="SimSun" panose="02010600030101010101" pitchFamily="2" charset="-122"/>
              </a:defRPr>
            </a:lvl1pPr>
          </a:lstStyle>
          <a:p>
            <a:fld id="{DC08606B-2534-433A-9849-E536751EF2D5}" type="slidenum">
              <a:rPr lang="zh-TW" altLang="en-US"/>
              <a:t>‹#›</a:t>
            </a:fld>
            <a:endParaRPr lang="en-US" altLang="ja-JP"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icrosoft JhengHei" panose="020B0604030504040204" pitchFamily="34" charset="-120"/>
          <a:cs typeface="+mj-cs"/>
        </a:defRPr>
      </a:lvl1pPr>
      <a:lvl2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2pPr>
      <a:lvl3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3pPr>
      <a:lvl4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4pPr>
      <a:lvl5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rtl="0" eaLnBrk="0" fontAlgn="base" hangingPunct="0">
        <a:spcBef>
          <a:spcPct val="20000"/>
        </a:spcBef>
        <a:spcAft>
          <a:spcPts val="300"/>
        </a:spcAft>
        <a:buClr>
          <a:srgbClr val="C3260C"/>
        </a:buClr>
        <a:buSzPct val="130000"/>
        <a:buFont typeface="Georgia" panose="02040502050405020303" pitchFamily="18" charset="0"/>
        <a:buChar char="*"/>
        <a:defRPr kumimoji="1" sz="2200" kern="1200">
          <a:solidFill>
            <a:srgbClr val="404040"/>
          </a:solidFill>
          <a:latin typeface="+mn-lt"/>
          <a:ea typeface="Microsoft JhengHei" panose="020B0604030504040204" pitchFamily="34" charset="-120"/>
          <a:cs typeface="+mn-cs"/>
        </a:defRPr>
      </a:lvl1pPr>
      <a:lvl2pPr marL="548005" indent="-182880" algn="l" rtl="0" eaLnBrk="0" fontAlgn="base" hangingPunct="0">
        <a:spcBef>
          <a:spcPct val="20000"/>
        </a:spcBef>
        <a:spcAft>
          <a:spcPts val="300"/>
        </a:spcAft>
        <a:buClr>
          <a:srgbClr val="C3260C"/>
        </a:buClr>
        <a:buSzPct val="130000"/>
        <a:buFont typeface="Georgia" panose="02040502050405020303" pitchFamily="18" charset="0"/>
        <a:buChar char="*"/>
        <a:defRPr kumimoji="1" sz="2000" kern="1200">
          <a:solidFill>
            <a:srgbClr val="404040"/>
          </a:solidFill>
          <a:latin typeface="+mn-lt"/>
          <a:ea typeface="Microsoft JhengHei" panose="020B0604030504040204" pitchFamily="34" charset="-120"/>
          <a:cs typeface="+mn-cs"/>
        </a:defRPr>
      </a:lvl2pPr>
      <a:lvl3pPr marL="822325" indent="-182880" algn="l" rtl="0" eaLnBrk="0" fontAlgn="base" hangingPunct="0">
        <a:spcBef>
          <a:spcPct val="20000"/>
        </a:spcBef>
        <a:spcAft>
          <a:spcPts val="300"/>
        </a:spcAft>
        <a:buClr>
          <a:srgbClr val="C3260C"/>
        </a:buClr>
        <a:buSzPct val="130000"/>
        <a:buFont typeface="Georgia" panose="02040502050405020303" pitchFamily="18" charset="0"/>
        <a:buChar char="*"/>
        <a:defRPr kumimoji="1" sz="2400" kern="1200">
          <a:solidFill>
            <a:srgbClr val="404040"/>
          </a:solidFill>
          <a:latin typeface="+mn-lt"/>
          <a:ea typeface="Microsoft JhengHei" panose="020B0604030504040204" pitchFamily="34" charset="-120"/>
          <a:cs typeface="+mn-cs"/>
        </a:defRPr>
      </a:lvl3pPr>
      <a:lvl4pPr marL="1097280" indent="-182880" algn="l" rtl="0" eaLnBrk="0" fontAlgn="base" hangingPunct="0">
        <a:spcBef>
          <a:spcPct val="20000"/>
        </a:spcBef>
        <a:spcAft>
          <a:spcPts val="300"/>
        </a:spcAft>
        <a:buClr>
          <a:srgbClr val="C3260C"/>
        </a:buClr>
        <a:buSzPct val="130000"/>
        <a:buFont typeface="Georgia" panose="02040502050405020303" pitchFamily="18" charset="0"/>
        <a:buChar char="*"/>
        <a:defRPr kumimoji="1" sz="1600" kern="1200">
          <a:solidFill>
            <a:srgbClr val="404040"/>
          </a:solidFill>
          <a:latin typeface="+mn-lt"/>
          <a:ea typeface="Microsoft JhengHei" panose="020B0604030504040204" pitchFamily="34" charset="-120"/>
          <a:cs typeface="+mn-cs"/>
        </a:defRPr>
      </a:lvl4pPr>
      <a:lvl5pPr marL="1389380" indent="-182880" algn="l" rtl="0" eaLnBrk="0" fontAlgn="base" hangingPunct="0">
        <a:spcBef>
          <a:spcPct val="20000"/>
        </a:spcBef>
        <a:spcAft>
          <a:spcPts val="300"/>
        </a:spcAft>
        <a:buClr>
          <a:srgbClr val="C3260C"/>
        </a:buClr>
        <a:buSzPct val="130000"/>
        <a:buFont typeface="Georgia" panose="02040502050405020303" pitchFamily="18" charset="0"/>
        <a:buChar char="*"/>
        <a:defRPr kumimoji="1" sz="1400" kern="1200">
          <a:solidFill>
            <a:srgbClr val="404040"/>
          </a:solidFill>
          <a:latin typeface="+mn-lt"/>
          <a:ea typeface="Microsoft JhengHei" panose="020B0604030504040204" pitchFamily="34" charset="-120"/>
          <a:cs typeface="+mn-cs"/>
        </a:defRPr>
      </a:lvl5pPr>
      <a:lvl6pPr marL="166433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kumimoji="1" sz="1400" kern="1200">
          <a:solidFill>
            <a:schemeClr val="tx1">
              <a:lumMod val="75000"/>
              <a:lumOff val="25000"/>
            </a:schemeClr>
          </a:solidFill>
          <a:latin typeface="+mn-lt"/>
          <a:ea typeface="+mn-ea"/>
          <a:cs typeface="+mn-cs"/>
        </a:defRPr>
      </a:lvl8pPr>
      <a:lvl9pPr marL="2587625" indent="-182880" algn="l"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31" name="Picture 7" descr="background2a"/>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33375" y="-381000"/>
            <a:ext cx="9810750" cy="7620000"/>
          </a:xfrm>
          <a:prstGeom prst="rect">
            <a:avLst/>
          </a:prstGeom>
          <a:noFill/>
          <a:extLst>
            <a:ext uri="{909E8E84-426E-40DD-AFC4-6F175D3DCCD1}">
              <a14:hiddenFill xmlns:a14="http://schemas.microsoft.com/office/drawing/2010/main">
                <a:solidFill>
                  <a:srgbClr val="FFFFFF"/>
                </a:solidFill>
              </a14:hiddenFill>
            </a:ext>
          </a:extLst>
        </p:spPr>
      </p:pic>
      <p:sp>
        <p:nvSpPr>
          <p:cNvPr id="266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TW" altLang="en-US"/>
              <a:t>按一下以編輯母片標題樣式</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26632" name="Text Box 8"/>
          <p:cNvSpPr txBox="1">
            <a:spLocks noChangeArrowheads="1"/>
          </p:cNvSpPr>
          <p:nvPr userDrawn="1"/>
        </p:nvSpPr>
        <p:spPr bwMode="auto">
          <a:xfrm>
            <a:off x="7466013" y="457200"/>
            <a:ext cx="458787"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marL="0" marR="0" lvl="0" indent="0" algn="l" defTabSz="914400" rtl="0" eaLnBrk="0" fontAlgn="base" latinLnBrk="0" hangingPunct="0">
              <a:lnSpc>
                <a:spcPct val="100000"/>
              </a:lnSpc>
              <a:spcBef>
                <a:spcPct val="50000"/>
              </a:spcBef>
              <a:spcAft>
                <a:spcPct val="0"/>
              </a:spcAft>
              <a:buClrTx/>
              <a:buSzTx/>
              <a:buFontTx/>
              <a:buNone/>
              <a:defRPr/>
            </a:pPr>
            <a:endParaRPr kumimoji="0" lang="zh-TW" altLang="en-US" sz="1800" b="0" i="0" u="none" strike="noStrike" kern="1200" cap="none" spc="0" normalizeH="0" baseline="0" noProof="0">
              <a:ln>
                <a:noFill/>
              </a:ln>
              <a:solidFill>
                <a:srgbClr val="000000"/>
              </a:solidFill>
              <a:effectLst/>
              <a:uLnTx/>
              <a:uFillTx/>
              <a:latin typeface="Arial" panose="020B0604020202020204" pitchFamily="34" charset="0"/>
              <a:ea typeface="PMingLiU" panose="02020500000000000000" pitchFamily="18" charset="-120"/>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kumimoji="1" sz="4400" kern="1200">
          <a:solidFill>
            <a:schemeClr val="bg1"/>
          </a:solidFill>
          <a:latin typeface="+mj-lt"/>
          <a:ea typeface="+mj-ea"/>
          <a:cs typeface="+mj-cs"/>
        </a:defRPr>
      </a:lvl1pPr>
      <a:lvl2pPr algn="ctr" rtl="0" fontAlgn="base">
        <a:spcBef>
          <a:spcPct val="0"/>
        </a:spcBef>
        <a:spcAft>
          <a:spcPct val="0"/>
        </a:spcAft>
        <a:defRPr kumimoji="1" sz="4400">
          <a:solidFill>
            <a:schemeClr val="bg1"/>
          </a:solidFill>
          <a:latin typeface="Arial" panose="020B0604020202020204" pitchFamily="34" charset="0"/>
          <a:ea typeface="標楷體" panose="03000509000000000000" pitchFamily="65" charset="-120"/>
        </a:defRPr>
      </a:lvl2pPr>
      <a:lvl3pPr algn="ctr" rtl="0" fontAlgn="base">
        <a:spcBef>
          <a:spcPct val="0"/>
        </a:spcBef>
        <a:spcAft>
          <a:spcPct val="0"/>
        </a:spcAft>
        <a:defRPr kumimoji="1" sz="4400">
          <a:solidFill>
            <a:schemeClr val="bg1"/>
          </a:solidFill>
          <a:latin typeface="Arial" panose="020B0604020202020204" pitchFamily="34" charset="0"/>
          <a:ea typeface="標楷體" panose="03000509000000000000" pitchFamily="65" charset="-120"/>
        </a:defRPr>
      </a:lvl3pPr>
      <a:lvl4pPr algn="ctr" rtl="0" fontAlgn="base">
        <a:spcBef>
          <a:spcPct val="0"/>
        </a:spcBef>
        <a:spcAft>
          <a:spcPct val="0"/>
        </a:spcAft>
        <a:defRPr kumimoji="1" sz="4400">
          <a:solidFill>
            <a:schemeClr val="bg1"/>
          </a:solidFill>
          <a:latin typeface="Arial" panose="020B0604020202020204" pitchFamily="34" charset="0"/>
          <a:ea typeface="標楷體" panose="03000509000000000000" pitchFamily="65" charset="-120"/>
        </a:defRPr>
      </a:lvl4pPr>
      <a:lvl5pPr algn="ctr" rtl="0" fontAlgn="base">
        <a:spcBef>
          <a:spcPct val="0"/>
        </a:spcBef>
        <a:spcAft>
          <a:spcPct val="0"/>
        </a:spcAft>
        <a:defRPr kumimoji="1" sz="4400">
          <a:solidFill>
            <a:schemeClr val="bg1"/>
          </a:solidFill>
          <a:latin typeface="Arial" panose="020B0604020202020204" pitchFamily="34" charset="0"/>
          <a:ea typeface="標楷體" panose="03000509000000000000" pitchFamily="65" charset="-120"/>
        </a:defRPr>
      </a:lvl5pPr>
      <a:lvl6pPr marL="457200" algn="ctr" rtl="0" fontAlgn="base">
        <a:spcBef>
          <a:spcPct val="0"/>
        </a:spcBef>
        <a:spcAft>
          <a:spcPct val="0"/>
        </a:spcAft>
        <a:defRPr kumimoji="1" sz="4400">
          <a:solidFill>
            <a:schemeClr val="bg1"/>
          </a:solidFill>
          <a:latin typeface="Arial" panose="020B0604020202020204" pitchFamily="34" charset="0"/>
          <a:ea typeface="標楷體" panose="03000509000000000000" pitchFamily="65" charset="-120"/>
        </a:defRPr>
      </a:lvl6pPr>
      <a:lvl7pPr marL="914400" algn="ctr" rtl="0" fontAlgn="base">
        <a:spcBef>
          <a:spcPct val="0"/>
        </a:spcBef>
        <a:spcAft>
          <a:spcPct val="0"/>
        </a:spcAft>
        <a:defRPr kumimoji="1" sz="4400">
          <a:solidFill>
            <a:schemeClr val="bg1"/>
          </a:solidFill>
          <a:latin typeface="Arial" panose="020B0604020202020204" pitchFamily="34" charset="0"/>
          <a:ea typeface="標楷體" panose="03000509000000000000" pitchFamily="65" charset="-120"/>
        </a:defRPr>
      </a:lvl7pPr>
      <a:lvl8pPr marL="1371600" algn="ctr" rtl="0" fontAlgn="base">
        <a:spcBef>
          <a:spcPct val="0"/>
        </a:spcBef>
        <a:spcAft>
          <a:spcPct val="0"/>
        </a:spcAft>
        <a:defRPr kumimoji="1" sz="4400">
          <a:solidFill>
            <a:schemeClr val="bg1"/>
          </a:solidFill>
          <a:latin typeface="Arial" panose="020B0604020202020204" pitchFamily="34" charset="0"/>
          <a:ea typeface="標楷體" panose="03000509000000000000" pitchFamily="65" charset="-120"/>
        </a:defRPr>
      </a:lvl8pPr>
      <a:lvl9pPr marL="1828800" algn="ctr" rtl="0" fontAlgn="base">
        <a:spcBef>
          <a:spcPct val="0"/>
        </a:spcBef>
        <a:spcAft>
          <a:spcPct val="0"/>
        </a:spcAft>
        <a:defRPr kumimoji="1" sz="4400">
          <a:solidFill>
            <a:schemeClr val="bg1"/>
          </a:solidFill>
          <a:latin typeface="Arial" panose="020B0604020202020204" pitchFamily="34" charset="0"/>
          <a:ea typeface="標楷體" panose="03000509000000000000" pitchFamily="65" charset="-120"/>
        </a:defRPr>
      </a:lvl9pPr>
    </p:titleStyle>
    <p:bodyStyle>
      <a:lvl1pPr marL="342900" indent="-342900" algn="l" rtl="0" fontAlgn="base">
        <a:spcBef>
          <a:spcPct val="20000"/>
        </a:spcBef>
        <a:spcAft>
          <a:spcPct val="0"/>
        </a:spcAft>
        <a:buChar char="•"/>
        <a:defRPr kumimoji="1" sz="3200" kern="1200">
          <a:solidFill>
            <a:schemeClr val="bg1"/>
          </a:solidFill>
          <a:latin typeface="+mn-lt"/>
          <a:ea typeface="+mn-ea"/>
          <a:cs typeface="+mn-cs"/>
        </a:defRPr>
      </a:lvl1pPr>
      <a:lvl2pPr marL="742950" indent="-285750" algn="l" rtl="0" fontAlgn="base">
        <a:spcBef>
          <a:spcPct val="20000"/>
        </a:spcBef>
        <a:spcAft>
          <a:spcPct val="0"/>
        </a:spcAft>
        <a:buChar char="–"/>
        <a:defRPr kumimoji="1" sz="2800" kern="1200">
          <a:solidFill>
            <a:schemeClr val="bg1"/>
          </a:solidFill>
          <a:latin typeface="+mn-lt"/>
          <a:ea typeface="+mn-ea"/>
          <a:cs typeface="+mn-cs"/>
        </a:defRPr>
      </a:lvl2pPr>
      <a:lvl3pPr marL="1143000" indent="-228600" algn="l" rtl="0" fontAlgn="base">
        <a:spcBef>
          <a:spcPct val="20000"/>
        </a:spcBef>
        <a:spcAft>
          <a:spcPct val="0"/>
        </a:spcAft>
        <a:buChar char="•"/>
        <a:defRPr kumimoji="1" sz="2400" kern="1200">
          <a:solidFill>
            <a:schemeClr val="bg1"/>
          </a:solidFill>
          <a:latin typeface="+mn-lt"/>
          <a:ea typeface="+mn-ea"/>
          <a:cs typeface="+mn-cs"/>
        </a:defRPr>
      </a:lvl3pPr>
      <a:lvl4pPr marL="1600200" indent="-228600" algn="l" rtl="0" fontAlgn="base">
        <a:spcBef>
          <a:spcPct val="20000"/>
        </a:spcBef>
        <a:spcAft>
          <a:spcPct val="0"/>
        </a:spcAft>
        <a:buChar char="–"/>
        <a:defRPr kumimoji="1" sz="2000" kern="1200">
          <a:solidFill>
            <a:schemeClr val="bg1"/>
          </a:solidFill>
          <a:latin typeface="+mn-lt"/>
          <a:ea typeface="+mn-ea"/>
          <a:cs typeface="+mn-cs"/>
        </a:defRPr>
      </a:lvl4pPr>
      <a:lvl5pPr marL="2057400" indent="-228600" algn="l" rtl="0" fontAlgn="base">
        <a:spcBef>
          <a:spcPct val="20000"/>
        </a:spcBef>
        <a:spcAft>
          <a:spcPct val="0"/>
        </a:spcAft>
        <a:buChar char="»"/>
        <a:defRPr kumimoji="1"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グループ化 11265"/>
          <p:cNvGrpSpPr/>
          <p:nvPr/>
        </p:nvGrpSpPr>
        <p:grpSpPr>
          <a:xfrm>
            <a:off x="0" y="3902075"/>
            <a:ext cx="3400425" cy="2949575"/>
            <a:chOff x="0" y="0"/>
            <a:chExt cx="2142" cy="1858"/>
          </a:xfrm>
        </p:grpSpPr>
        <p:sp>
          <p:nvSpPr>
            <p:cNvPr id="11267" name="その他"/>
            <p:cNvSpPr/>
            <p:nvPr/>
          </p:nvSpPr>
          <p:spPr>
            <a:xfrm>
              <a:off x="0" y="50"/>
              <a:ext cx="2142" cy="1804"/>
            </a:xfrm>
            <a:custGeom>
              <a:avLst/>
              <a:gdLst/>
              <a:ahLst/>
              <a:cxnLst/>
              <a:rect l="0" t="0" r="0" b="0"/>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a:p>
          </p:txBody>
        </p:sp>
        <p:sp>
          <p:nvSpPr>
            <p:cNvPr id="11268" name="その他"/>
            <p:cNvSpPr/>
            <p:nvPr/>
          </p:nvSpPr>
          <p:spPr>
            <a:xfrm>
              <a:off x="0" y="0"/>
              <a:ext cx="1854" cy="1858"/>
            </a:xfrm>
            <a:custGeom>
              <a:avLst/>
              <a:gdLst/>
              <a:ahLst/>
              <a:cxnLst/>
              <a:rect l="0" t="0" r="0" b="0"/>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tileRect/>
            </a:gradFill>
            <a:ln w="9525">
              <a:noFill/>
            </a:ln>
          </p:spPr>
          <p:txBody>
            <a:bodyPr/>
            <a:lstStyle/>
            <a:p>
              <a:endParaRPr lang="ja-JP" altLang="en-US"/>
            </a:p>
          </p:txBody>
        </p:sp>
        <p:sp>
          <p:nvSpPr>
            <p:cNvPr id="11269" name="その他"/>
            <p:cNvSpPr/>
            <p:nvPr/>
          </p:nvSpPr>
          <p:spPr>
            <a:xfrm>
              <a:off x="0" y="277"/>
              <a:ext cx="1745" cy="1577"/>
            </a:xfrm>
            <a:custGeom>
              <a:avLst/>
              <a:gdLst/>
              <a:ahLst/>
              <a:cxnLst/>
              <a:rect l="0" t="0" r="0" b="0"/>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a:p>
          </p:txBody>
        </p:sp>
        <p:sp>
          <p:nvSpPr>
            <p:cNvPr id="11270" name="その他"/>
            <p:cNvSpPr/>
            <p:nvPr/>
          </p:nvSpPr>
          <p:spPr>
            <a:xfrm>
              <a:off x="0" y="86"/>
              <a:ext cx="1745" cy="1768"/>
            </a:xfrm>
            <a:custGeom>
              <a:avLst/>
              <a:gdLst/>
              <a:ahLst/>
              <a:cxnLst/>
              <a:rect l="0" t="0" r="0" b="0"/>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a:p>
          </p:txBody>
        </p:sp>
        <p:sp>
          <p:nvSpPr>
            <p:cNvPr id="11271" name="楕円 11270"/>
            <p:cNvSpPr/>
            <p:nvPr/>
          </p:nvSpPr>
          <p:spPr>
            <a:xfrm>
              <a:off x="209" y="326"/>
              <a:ext cx="86" cy="86"/>
            </a:xfrm>
            <a:prstGeom prst="ellipse">
              <a:avLst/>
            </a:prstGeom>
            <a:gradFill rotWithShape="0">
              <a:gsLst>
                <a:gs pos="0">
                  <a:schemeClr val="bg2"/>
                </a:gs>
                <a:gs pos="100000">
                  <a:schemeClr val="bg1"/>
                </a:gs>
              </a:gsLst>
              <a:lin ang="18900000" scaled="1"/>
              <a:tileRect/>
            </a:gradFill>
            <a:ln w="9525">
              <a:noFill/>
            </a:ln>
          </p:spPr>
          <p:txBody>
            <a:bodyPr anchor="t"/>
            <a:lstStyle/>
            <a:p>
              <a:pPr lvl="0" indent="0"/>
              <a:endParaRPr lang="ja-JP" altLang="en-US">
                <a:latin typeface="Arial" panose="020B0604020202020204" pitchFamily="34" charset="0"/>
                <a:ea typeface="PMingLiU" panose="02020500000000000000" pitchFamily="18" charset="-120"/>
              </a:endParaRPr>
            </a:p>
          </p:txBody>
        </p:sp>
        <p:sp>
          <p:nvSpPr>
            <p:cNvPr id="11272" name="楕円 11271"/>
            <p:cNvSpPr/>
            <p:nvPr/>
          </p:nvSpPr>
          <p:spPr>
            <a:xfrm>
              <a:off x="1536" y="1426"/>
              <a:ext cx="92" cy="92"/>
            </a:xfrm>
            <a:prstGeom prst="ellipse">
              <a:avLst/>
            </a:prstGeom>
            <a:gradFill rotWithShape="0">
              <a:gsLst>
                <a:gs pos="0">
                  <a:schemeClr val="bg2"/>
                </a:gs>
                <a:gs pos="100000">
                  <a:schemeClr val="bg1"/>
                </a:gs>
              </a:gsLst>
              <a:lin ang="2700000" scaled="1"/>
              <a:tileRect/>
            </a:gradFill>
            <a:ln w="9525">
              <a:noFill/>
            </a:ln>
          </p:spPr>
          <p:txBody>
            <a:bodyPr anchor="t"/>
            <a:lstStyle/>
            <a:p>
              <a:pPr lvl="0" indent="0"/>
              <a:endParaRPr lang="ja-JP" altLang="en-US">
                <a:latin typeface="Arial" panose="020B0604020202020204" pitchFamily="34" charset="0"/>
                <a:ea typeface="PMingLiU" panose="02020500000000000000" pitchFamily="18" charset="-120"/>
              </a:endParaRPr>
            </a:p>
          </p:txBody>
        </p:sp>
        <p:sp>
          <p:nvSpPr>
            <p:cNvPr id="11273" name="楕円 11272"/>
            <p:cNvSpPr/>
            <p:nvPr/>
          </p:nvSpPr>
          <p:spPr>
            <a:xfrm>
              <a:off x="791" y="265"/>
              <a:ext cx="121" cy="121"/>
            </a:xfrm>
            <a:prstGeom prst="ellipse">
              <a:avLst/>
            </a:prstGeom>
            <a:gradFill rotWithShape="0">
              <a:gsLst>
                <a:gs pos="0">
                  <a:schemeClr val="bg2"/>
                </a:gs>
                <a:gs pos="100000">
                  <a:schemeClr val="bg1"/>
                </a:gs>
              </a:gsLst>
              <a:lin ang="18900000" scaled="1"/>
              <a:tileRect/>
            </a:gradFill>
            <a:ln w="9525">
              <a:noFill/>
            </a:ln>
          </p:spPr>
          <p:txBody>
            <a:bodyPr anchor="t"/>
            <a:lstStyle/>
            <a:p>
              <a:pPr lvl="0" indent="0"/>
              <a:endParaRPr lang="ja-JP" altLang="en-US">
                <a:latin typeface="Arial" panose="020B0604020202020204" pitchFamily="34" charset="0"/>
                <a:ea typeface="PMingLiU" panose="02020500000000000000" pitchFamily="18" charset="-120"/>
              </a:endParaRPr>
            </a:p>
          </p:txBody>
        </p:sp>
      </p:grpSp>
      <p:sp>
        <p:nvSpPr>
          <p:cNvPr id="11274" name="タイトル 11273"/>
          <p:cNvSpPr>
            <a:spLocks noGrp="1"/>
          </p:cNvSpPr>
          <p:nvPr>
            <p:ph type="title"/>
          </p:nvPr>
        </p:nvSpPr>
        <p:spPr>
          <a:xfrm>
            <a:off x="457200" y="277813"/>
            <a:ext cx="8229600" cy="1139825"/>
          </a:xfrm>
          <a:prstGeom prst="rect">
            <a:avLst/>
          </a:prstGeom>
          <a:noFill/>
          <a:ln w="9525">
            <a:noFill/>
          </a:ln>
        </p:spPr>
        <p:txBody>
          <a:bodyPr anchor="ctr" anchorCtr="1"/>
          <a:lstStyle/>
          <a:p>
            <a:pPr lvl="0" fontAlgn="base"/>
            <a:r>
              <a:rPr lang="zh-TW" altLang="en-US" strike="noStrike" noProof="1"/>
              <a:t>按一下以編輯母片標題樣式</a:t>
            </a:r>
          </a:p>
        </p:txBody>
      </p:sp>
      <p:sp>
        <p:nvSpPr>
          <p:cNvPr id="11275" name="文字列プレースホルダ 11274"/>
          <p:cNvSpPr>
            <a:spLocks noGrp="1"/>
          </p:cNvSpPr>
          <p:nvPr>
            <p:ph type="body" idx="1"/>
          </p:nvPr>
        </p:nvSpPr>
        <p:spPr>
          <a:xfrm>
            <a:off x="457200" y="1600200"/>
            <a:ext cx="8229600" cy="4530725"/>
          </a:xfrm>
          <a:prstGeom prst="rect">
            <a:avLst/>
          </a:prstGeom>
          <a:noFill/>
          <a:ln w="9525">
            <a:noFill/>
          </a:ln>
        </p:spPr>
        <p:txBody>
          <a:bodyPr/>
          <a:lstStyle/>
          <a:p>
            <a:pPr lvl="0" fontAlgn="base"/>
            <a:r>
              <a:rPr lang="zh-TW" altLang="en-US" strike="noStrike" noProof="1"/>
              <a:t>按一下以編輯母片</a:t>
            </a:r>
          </a:p>
          <a:p>
            <a:pPr lvl="1" fontAlgn="base"/>
            <a:r>
              <a:rPr lang="zh-TW" altLang="en-US" strike="noStrike" noProof="1"/>
              <a:t>第二層</a:t>
            </a:r>
          </a:p>
          <a:p>
            <a:pPr lvl="2" fontAlgn="base"/>
            <a:r>
              <a:rPr lang="zh-TW" altLang="en-US" strike="noStrike" noProof="1"/>
              <a:t>第三層</a:t>
            </a:r>
          </a:p>
          <a:p>
            <a:pPr lvl="3" fontAlgn="base"/>
            <a:r>
              <a:rPr lang="zh-TW" altLang="en-US" strike="noStrike" noProof="1"/>
              <a:t>第四層</a:t>
            </a:r>
          </a:p>
          <a:p>
            <a:pPr lvl="4" fontAlgn="base"/>
            <a:r>
              <a:rPr lang="zh-TW" altLang="en-US" strike="noStrike" noProof="1"/>
              <a:t>第五層</a:t>
            </a:r>
          </a:p>
        </p:txBody>
      </p:sp>
      <p:sp>
        <p:nvSpPr>
          <p:cNvPr id="11276" name="日付プレースホルダ 11275"/>
          <p:cNvSpPr>
            <a:spLocks noGrp="1"/>
          </p:cNvSpPr>
          <p:nvPr>
            <p:ph type="dt" sz="half" idx="2"/>
          </p:nvPr>
        </p:nvSpPr>
        <p:spPr>
          <a:xfrm>
            <a:off x="457200" y="6248400"/>
            <a:ext cx="2133600" cy="457200"/>
          </a:xfrm>
          <a:prstGeom prst="rect">
            <a:avLst/>
          </a:prstGeom>
          <a:noFill/>
          <a:ln w="9525">
            <a:noFill/>
          </a:ln>
        </p:spPr>
        <p:txBody>
          <a:bodyPr/>
          <a:lstStyle>
            <a:lvl1pPr>
              <a:defRPr sz="1000">
                <a:latin typeface="Arial" panose="020B0604020202020204" pitchFamily="34" charset="0"/>
              </a:defRPr>
            </a:lvl1pPr>
          </a:lstStyle>
          <a:p>
            <a:pPr lvl="0" fontAlgn="base"/>
            <a:endParaRPr lang="zh-TW" altLang="en-US" strike="noStrike" noProof="1"/>
          </a:p>
        </p:txBody>
      </p:sp>
      <p:sp>
        <p:nvSpPr>
          <p:cNvPr id="11277" name="フッタープレースホルダ 11276"/>
          <p:cNvSpPr>
            <a:spLocks noGrp="1"/>
          </p:cNvSpPr>
          <p:nvPr>
            <p:ph type="ftr" sz="quarter" idx="3"/>
          </p:nvPr>
        </p:nvSpPr>
        <p:spPr>
          <a:xfrm>
            <a:off x="3124200" y="6248400"/>
            <a:ext cx="2895600" cy="457200"/>
          </a:xfrm>
          <a:prstGeom prst="rect">
            <a:avLst/>
          </a:prstGeom>
          <a:noFill/>
          <a:ln w="9525">
            <a:noFill/>
          </a:ln>
        </p:spPr>
        <p:txBody>
          <a:bodyPr/>
          <a:lstStyle>
            <a:lvl1pPr algn="ctr">
              <a:defRPr sz="1000">
                <a:latin typeface="Arial" panose="020B0604020202020204" pitchFamily="34" charset="0"/>
              </a:defRPr>
            </a:lvl1pPr>
          </a:lstStyle>
          <a:p>
            <a:pPr lvl="0" fontAlgn="base"/>
            <a:endParaRPr lang="zh-TW" altLang="en-US" strike="noStrike" noProof="1"/>
          </a:p>
        </p:txBody>
      </p:sp>
      <p:sp>
        <p:nvSpPr>
          <p:cNvPr id="11278" name="スライド番号プレースホルダ 11277"/>
          <p:cNvSpPr>
            <a:spLocks noGrp="1"/>
          </p:cNvSpPr>
          <p:nvPr>
            <p:ph type="sldNum" sz="quarter" idx="4"/>
          </p:nvPr>
        </p:nvSpPr>
        <p:spPr>
          <a:xfrm>
            <a:off x="6553200" y="6248400"/>
            <a:ext cx="2133600" cy="457200"/>
          </a:xfrm>
          <a:prstGeom prst="rect">
            <a:avLst/>
          </a:prstGeom>
          <a:noFill/>
          <a:ln w="9525">
            <a:noFill/>
          </a:ln>
        </p:spPr>
        <p:txBody>
          <a:bodyPr/>
          <a:lstStyle>
            <a:lvl1pPr algn="r">
              <a:defRPr sz="1000">
                <a:latin typeface="Arial" panose="020B0604020202020204" pitchFamily="34" charset="0"/>
              </a:defRPr>
            </a:lvl1p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3200" b="0" i="0" u="none" kern="1200" baseline="0">
          <a:solidFill>
            <a:schemeClr val="tx1"/>
          </a:solidFill>
          <a:effectLst>
            <a:outerShdw blurRad="38100" dist="38100" dir="2700000">
              <a:srgbClr val="000000"/>
            </a:outerShdw>
          </a:effectLst>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800" b="0" i="0" u="none" kern="1200" baseline="0">
          <a:solidFill>
            <a:schemeClr val="tx1"/>
          </a:solidFill>
          <a:effectLst>
            <a:outerShdw blurRad="38100" dist="38100" dir="2700000">
              <a:srgbClr val="000000"/>
            </a:outerShdw>
          </a:effectLst>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266" name="グループ化 11265"/>
          <p:cNvGrpSpPr/>
          <p:nvPr/>
        </p:nvGrpSpPr>
        <p:grpSpPr>
          <a:xfrm>
            <a:off x="0" y="3902075"/>
            <a:ext cx="3400425" cy="2949575"/>
            <a:chOff x="0" y="0"/>
            <a:chExt cx="2142" cy="1858"/>
          </a:xfrm>
        </p:grpSpPr>
        <p:sp>
          <p:nvSpPr>
            <p:cNvPr id="11267" name="その他"/>
            <p:cNvSpPr/>
            <p:nvPr/>
          </p:nvSpPr>
          <p:spPr>
            <a:xfrm>
              <a:off x="0" y="50"/>
              <a:ext cx="2142" cy="1804"/>
            </a:xfrm>
            <a:custGeom>
              <a:avLst/>
              <a:gdLst/>
              <a:ahLst/>
              <a:cxnLst/>
              <a:rect l="0" t="0" r="0" b="0"/>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sz="3200"/>
            </a:p>
          </p:txBody>
        </p:sp>
        <p:sp>
          <p:nvSpPr>
            <p:cNvPr id="11268" name="その他"/>
            <p:cNvSpPr/>
            <p:nvPr/>
          </p:nvSpPr>
          <p:spPr>
            <a:xfrm>
              <a:off x="0" y="0"/>
              <a:ext cx="1854" cy="1858"/>
            </a:xfrm>
            <a:custGeom>
              <a:avLst/>
              <a:gdLst/>
              <a:ahLst/>
              <a:cxnLst/>
              <a:rect l="0" t="0" r="0" b="0"/>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tileRect/>
            </a:gradFill>
            <a:ln w="9525">
              <a:noFill/>
            </a:ln>
          </p:spPr>
          <p:txBody>
            <a:bodyPr/>
            <a:lstStyle/>
            <a:p>
              <a:endParaRPr lang="ja-JP" altLang="en-US" sz="3200"/>
            </a:p>
          </p:txBody>
        </p:sp>
        <p:sp>
          <p:nvSpPr>
            <p:cNvPr id="11269" name="その他"/>
            <p:cNvSpPr/>
            <p:nvPr/>
          </p:nvSpPr>
          <p:spPr>
            <a:xfrm>
              <a:off x="0" y="277"/>
              <a:ext cx="1745" cy="1577"/>
            </a:xfrm>
            <a:custGeom>
              <a:avLst/>
              <a:gdLst/>
              <a:ahLst/>
              <a:cxnLst/>
              <a:rect l="0" t="0" r="0" b="0"/>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sz="3200"/>
            </a:p>
          </p:txBody>
        </p:sp>
        <p:sp>
          <p:nvSpPr>
            <p:cNvPr id="11270" name="その他"/>
            <p:cNvSpPr/>
            <p:nvPr/>
          </p:nvSpPr>
          <p:spPr>
            <a:xfrm>
              <a:off x="0" y="86"/>
              <a:ext cx="1745" cy="1768"/>
            </a:xfrm>
            <a:custGeom>
              <a:avLst/>
              <a:gdLst/>
              <a:ahLst/>
              <a:cxnLst/>
              <a:rect l="0" t="0" r="0" b="0"/>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tileRect/>
            </a:gradFill>
            <a:ln w="9525">
              <a:noFill/>
            </a:ln>
          </p:spPr>
          <p:txBody>
            <a:bodyPr/>
            <a:lstStyle/>
            <a:p>
              <a:endParaRPr lang="ja-JP" altLang="en-US" sz="3200"/>
            </a:p>
          </p:txBody>
        </p:sp>
        <p:sp>
          <p:nvSpPr>
            <p:cNvPr id="11271" name="楕円 11270"/>
            <p:cNvSpPr/>
            <p:nvPr/>
          </p:nvSpPr>
          <p:spPr>
            <a:xfrm>
              <a:off x="209" y="326"/>
              <a:ext cx="86" cy="86"/>
            </a:xfrm>
            <a:prstGeom prst="ellipse">
              <a:avLst/>
            </a:prstGeom>
            <a:gradFill rotWithShape="0">
              <a:gsLst>
                <a:gs pos="0">
                  <a:schemeClr val="bg2"/>
                </a:gs>
                <a:gs pos="100000">
                  <a:schemeClr val="bg1"/>
                </a:gs>
              </a:gsLst>
              <a:lin ang="18900000" scaled="1"/>
              <a:tileRect/>
            </a:gradFill>
            <a:ln w="9525">
              <a:noFill/>
            </a:ln>
          </p:spPr>
          <p:txBody>
            <a:bodyPr anchor="t"/>
            <a:lstStyle/>
            <a:p>
              <a:pPr lvl="0" indent="0"/>
              <a:endParaRPr lang="ja-JP" altLang="en-US" sz="3200">
                <a:latin typeface="Arial" panose="020B0604020202020204" pitchFamily="34" charset="0"/>
                <a:ea typeface="PMingLiU" panose="02020500000000000000" pitchFamily="18" charset="-120"/>
              </a:endParaRPr>
            </a:p>
          </p:txBody>
        </p:sp>
        <p:sp>
          <p:nvSpPr>
            <p:cNvPr id="11272" name="楕円 11271"/>
            <p:cNvSpPr/>
            <p:nvPr/>
          </p:nvSpPr>
          <p:spPr>
            <a:xfrm>
              <a:off x="1536" y="1426"/>
              <a:ext cx="92" cy="92"/>
            </a:xfrm>
            <a:prstGeom prst="ellipse">
              <a:avLst/>
            </a:prstGeom>
            <a:gradFill rotWithShape="0">
              <a:gsLst>
                <a:gs pos="0">
                  <a:schemeClr val="bg2"/>
                </a:gs>
                <a:gs pos="100000">
                  <a:schemeClr val="bg1"/>
                </a:gs>
              </a:gsLst>
              <a:lin ang="2700000" scaled="1"/>
              <a:tileRect/>
            </a:gradFill>
            <a:ln w="9525">
              <a:noFill/>
            </a:ln>
          </p:spPr>
          <p:txBody>
            <a:bodyPr anchor="t"/>
            <a:lstStyle/>
            <a:p>
              <a:pPr lvl="0" indent="0"/>
              <a:endParaRPr lang="ja-JP" altLang="en-US" sz="3200">
                <a:latin typeface="Arial" panose="020B0604020202020204" pitchFamily="34" charset="0"/>
                <a:ea typeface="PMingLiU" panose="02020500000000000000" pitchFamily="18" charset="-120"/>
              </a:endParaRPr>
            </a:p>
          </p:txBody>
        </p:sp>
        <p:sp>
          <p:nvSpPr>
            <p:cNvPr id="11273" name="楕円 11272"/>
            <p:cNvSpPr/>
            <p:nvPr/>
          </p:nvSpPr>
          <p:spPr>
            <a:xfrm>
              <a:off x="791" y="265"/>
              <a:ext cx="121" cy="121"/>
            </a:xfrm>
            <a:prstGeom prst="ellipse">
              <a:avLst/>
            </a:prstGeom>
            <a:gradFill rotWithShape="0">
              <a:gsLst>
                <a:gs pos="0">
                  <a:schemeClr val="bg2"/>
                </a:gs>
                <a:gs pos="100000">
                  <a:schemeClr val="bg1"/>
                </a:gs>
              </a:gsLst>
              <a:lin ang="18900000" scaled="1"/>
              <a:tileRect/>
            </a:gradFill>
            <a:ln w="9525">
              <a:noFill/>
            </a:ln>
          </p:spPr>
          <p:txBody>
            <a:bodyPr anchor="t"/>
            <a:lstStyle/>
            <a:p>
              <a:pPr lvl="0" indent="0"/>
              <a:endParaRPr lang="ja-JP" altLang="en-US" sz="3200">
                <a:latin typeface="Arial" panose="020B0604020202020204" pitchFamily="34" charset="0"/>
                <a:ea typeface="PMingLiU" panose="02020500000000000000" pitchFamily="18" charset="-120"/>
              </a:endParaRPr>
            </a:p>
          </p:txBody>
        </p:sp>
      </p:grpSp>
      <p:sp>
        <p:nvSpPr>
          <p:cNvPr id="11274" name="タイトル 11273"/>
          <p:cNvSpPr>
            <a:spLocks noGrp="1"/>
          </p:cNvSpPr>
          <p:nvPr>
            <p:ph type="title"/>
          </p:nvPr>
        </p:nvSpPr>
        <p:spPr>
          <a:xfrm>
            <a:off x="457200" y="277813"/>
            <a:ext cx="8229600" cy="1139825"/>
          </a:xfrm>
          <a:prstGeom prst="rect">
            <a:avLst/>
          </a:prstGeom>
          <a:noFill/>
          <a:ln w="9525">
            <a:noFill/>
          </a:ln>
        </p:spPr>
        <p:txBody>
          <a:bodyPr anchor="ctr" anchorCtr="1"/>
          <a:lstStyle/>
          <a:p>
            <a:pPr lvl="0" fontAlgn="base"/>
            <a:r>
              <a:rPr lang="zh-TW" altLang="en-US" strike="noStrike" noProof="1"/>
              <a:t>按一下以編輯母片標題樣式</a:t>
            </a:r>
          </a:p>
        </p:txBody>
      </p:sp>
      <p:sp>
        <p:nvSpPr>
          <p:cNvPr id="11275" name="文字列プレースホルダ 11274"/>
          <p:cNvSpPr>
            <a:spLocks noGrp="1"/>
          </p:cNvSpPr>
          <p:nvPr>
            <p:ph type="body" idx="1"/>
          </p:nvPr>
        </p:nvSpPr>
        <p:spPr>
          <a:xfrm>
            <a:off x="457200" y="1600200"/>
            <a:ext cx="8229600" cy="4530725"/>
          </a:xfrm>
          <a:prstGeom prst="rect">
            <a:avLst/>
          </a:prstGeom>
          <a:noFill/>
          <a:ln w="9525">
            <a:noFill/>
          </a:ln>
        </p:spPr>
        <p:txBody>
          <a:bodyPr/>
          <a:lstStyle/>
          <a:p>
            <a:pPr lvl="0" fontAlgn="base"/>
            <a:r>
              <a:rPr lang="zh-TW" altLang="en-US" strike="noStrike" noProof="1"/>
              <a:t>按一下以編輯母片</a:t>
            </a:r>
          </a:p>
          <a:p>
            <a:pPr lvl="1" fontAlgn="base"/>
            <a:r>
              <a:rPr lang="zh-TW" altLang="en-US" strike="noStrike" noProof="1"/>
              <a:t>第二層</a:t>
            </a:r>
          </a:p>
          <a:p>
            <a:pPr lvl="2" fontAlgn="base"/>
            <a:r>
              <a:rPr lang="zh-TW" altLang="en-US" strike="noStrike" noProof="1"/>
              <a:t>第三層</a:t>
            </a:r>
          </a:p>
          <a:p>
            <a:pPr lvl="3" fontAlgn="base"/>
            <a:r>
              <a:rPr lang="zh-TW" altLang="en-US" strike="noStrike" noProof="1"/>
              <a:t>第四層</a:t>
            </a:r>
          </a:p>
          <a:p>
            <a:pPr lvl="4" fontAlgn="base"/>
            <a:r>
              <a:rPr lang="zh-TW" altLang="en-US" strike="noStrike" noProof="1"/>
              <a:t>第五層</a:t>
            </a:r>
          </a:p>
        </p:txBody>
      </p:sp>
      <p:sp>
        <p:nvSpPr>
          <p:cNvPr id="11276" name="日付プレースホルダ 11275"/>
          <p:cNvSpPr>
            <a:spLocks noGrp="1"/>
          </p:cNvSpPr>
          <p:nvPr>
            <p:ph type="dt" sz="half" idx="2"/>
          </p:nvPr>
        </p:nvSpPr>
        <p:spPr>
          <a:xfrm>
            <a:off x="457200" y="6248400"/>
            <a:ext cx="2133600" cy="457200"/>
          </a:xfrm>
          <a:prstGeom prst="rect">
            <a:avLst/>
          </a:prstGeom>
          <a:noFill/>
          <a:ln w="9525">
            <a:noFill/>
          </a:ln>
        </p:spPr>
        <p:txBody>
          <a:bodyPr/>
          <a:lstStyle>
            <a:lvl1pPr>
              <a:defRPr sz="1000">
                <a:latin typeface="Arial" panose="020B0604020202020204" pitchFamily="34" charset="0"/>
              </a:defRPr>
            </a:lvl1pPr>
          </a:lstStyle>
          <a:p>
            <a:pPr lvl="0" fontAlgn="base"/>
            <a:endParaRPr lang="zh-TW" altLang="en-US" strike="noStrike" noProof="1"/>
          </a:p>
        </p:txBody>
      </p:sp>
      <p:sp>
        <p:nvSpPr>
          <p:cNvPr id="11277" name="フッタープレースホルダ 11276"/>
          <p:cNvSpPr>
            <a:spLocks noGrp="1"/>
          </p:cNvSpPr>
          <p:nvPr>
            <p:ph type="ftr" sz="quarter" idx="3"/>
          </p:nvPr>
        </p:nvSpPr>
        <p:spPr>
          <a:xfrm>
            <a:off x="3124200" y="6248400"/>
            <a:ext cx="2895600" cy="457200"/>
          </a:xfrm>
          <a:prstGeom prst="rect">
            <a:avLst/>
          </a:prstGeom>
          <a:noFill/>
          <a:ln w="9525">
            <a:noFill/>
          </a:ln>
        </p:spPr>
        <p:txBody>
          <a:bodyPr/>
          <a:lstStyle>
            <a:lvl1pPr algn="ctr">
              <a:defRPr sz="1000">
                <a:latin typeface="Arial" panose="020B0604020202020204" pitchFamily="34" charset="0"/>
              </a:defRPr>
            </a:lvl1pPr>
          </a:lstStyle>
          <a:p>
            <a:pPr lvl="0" fontAlgn="base"/>
            <a:endParaRPr lang="zh-TW" altLang="en-US" strike="noStrike" noProof="1"/>
          </a:p>
        </p:txBody>
      </p:sp>
      <p:sp>
        <p:nvSpPr>
          <p:cNvPr id="11278" name="スライド番号プレースホルダ 11277"/>
          <p:cNvSpPr>
            <a:spLocks noGrp="1"/>
          </p:cNvSpPr>
          <p:nvPr>
            <p:ph type="sldNum" sz="quarter" idx="4"/>
          </p:nvPr>
        </p:nvSpPr>
        <p:spPr>
          <a:xfrm>
            <a:off x="6553200" y="6248400"/>
            <a:ext cx="2133600" cy="457200"/>
          </a:xfrm>
          <a:prstGeom prst="rect">
            <a:avLst/>
          </a:prstGeom>
          <a:noFill/>
          <a:ln w="9525">
            <a:noFill/>
          </a:ln>
        </p:spPr>
        <p:txBody>
          <a:bodyPr/>
          <a:lstStyle>
            <a:lvl1pPr algn="r">
              <a:defRPr sz="1000">
                <a:latin typeface="Arial" panose="020B0604020202020204" pitchFamily="34" charset="0"/>
              </a:defRPr>
            </a:lvl1pPr>
          </a:lstStyle>
          <a:p>
            <a:pPr lvl="0" fontAlgn="base"/>
            <a:fld id="{9A0DB2DC-4C9A-4742-B13C-FB6460FD3503}" type="slidenum">
              <a:rPr lang="zh-TW" altLang="en-US" strike="noStrike" noProof="1" dirty="0">
                <a:latin typeface="Arial" panose="020B0604020202020204" pitchFamily="34" charset="0"/>
                <a:ea typeface="PMingLiU" panose="02020500000000000000" pitchFamily="18" charset="-120"/>
                <a:cs typeface="+mn-ea"/>
              </a:rPr>
              <a:t>‹#›</a:t>
            </a:fld>
            <a:endParaRPr lang="zh-TW" altLang="en-US" strike="noStrike" noProof="1"/>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med"/>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effectLst>
            <a:outerShdw blurRad="38100" dist="38100" dir="2700000">
              <a:srgbClr val="000000"/>
            </a:outerShdw>
          </a:effectLst>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3200" b="0" i="0" u="none" kern="1200" baseline="0">
          <a:solidFill>
            <a:schemeClr val="tx1"/>
          </a:solidFill>
          <a:effectLst>
            <a:outerShdw blurRad="38100" dist="38100" dir="2700000">
              <a:srgbClr val="000000"/>
            </a:outerShdw>
          </a:effectLst>
          <a:latin typeface="+mn-lt"/>
          <a:ea typeface="+mn-ea"/>
          <a:cs typeface="+mn-cs"/>
        </a:defRPr>
      </a:lvl1pPr>
      <a:lvl2pPr marL="742950" lvl="1" indent="-28575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800" b="0" i="0" u="none" kern="1200" baseline="0">
          <a:solidFill>
            <a:schemeClr val="tx1"/>
          </a:solidFill>
          <a:effectLst>
            <a:outerShdw blurRad="38100" dist="38100" dir="2700000">
              <a:srgbClr val="000000"/>
            </a:outerShdw>
          </a:effectLst>
          <a:latin typeface="+mn-lt"/>
          <a:ea typeface="+mn-ea"/>
          <a:cs typeface="+mn-cs"/>
        </a:defRPr>
      </a:lvl2pPr>
      <a:lvl3pPr marL="1143000" lvl="2"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400" b="0" i="0" u="none" kern="1200" baseline="0">
          <a:solidFill>
            <a:schemeClr val="tx1"/>
          </a:solidFill>
          <a:effectLst>
            <a:outerShdw blurRad="38100" dist="38100" dir="2700000">
              <a:srgbClr val="000000"/>
            </a:outerShdw>
          </a:effectLst>
          <a:latin typeface="+mn-lt"/>
          <a:ea typeface="+mn-ea"/>
          <a:cs typeface="+mn-cs"/>
        </a:defRPr>
      </a:lvl3pPr>
      <a:lvl4pPr marL="1600200" lvl="3"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4pPr>
      <a:lvl5pPr marL="2057400" lvl="4"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5pPr>
      <a:lvl6pPr marL="2514600" lvl="5"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6pPr>
      <a:lvl7pPr marL="2971800" lvl="6"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7pPr>
      <a:lvl8pPr marL="3429000" lvl="7"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8pPr>
      <a:lvl9pPr marL="3886200" lvl="8" indent="-228600" algn="l" defTabSz="91440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l"/>
        <a:defRPr sz="2000" b="0" i="0" u="none" kern="1200" baseline="0">
          <a:solidFill>
            <a:schemeClr val="tx1"/>
          </a:solidFill>
          <a:effectLst>
            <a:outerShdw blurRad="38100" dist="38100" dir="2700000">
              <a:srgbClr val="000000"/>
            </a:outerShdw>
          </a:effectLst>
          <a:latin typeface="+mn-lt"/>
          <a:ea typeface="+mn-ea"/>
          <a:cs typeface="+mn-cs"/>
        </a:defRPr>
      </a:lvl9pPr>
    </p:bodyStyle>
    <p:otherStyle>
      <a:lvl1pPr marL="0" lvl="0" indent="0" algn="l" defTabSz="91440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hemeOverride" Target="../theme/themeOverride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hemeOverride" Target="../theme/themeOverride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hemeOverride" Target="../theme/themeOverrid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hemeOverride" Target="../theme/themeOverride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1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6" y="0"/>
            <a:ext cx="92106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p:cNvSpPr>
            <a:spLocks noChangeArrowheads="1"/>
          </p:cNvSpPr>
          <p:nvPr/>
        </p:nvSpPr>
        <p:spPr bwMode="auto">
          <a:xfrm>
            <a:off x="684213" y="836613"/>
            <a:ext cx="7772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spcAft>
                <a:spcPct val="0"/>
              </a:spcAft>
              <a:buClrTx/>
              <a:buSzTx/>
              <a:buFontTx/>
              <a:buNone/>
            </a:pPr>
            <a:endParaRPr kumimoji="0" lang="zh-TW" altLang="en-US" sz="4400" b="0">
              <a:solidFill>
                <a:schemeClr val="tx2"/>
              </a:solidFill>
              <a:latin typeface="Arial" panose="020B0604020202020204" pitchFamily="34" charset="0"/>
              <a:ea typeface="華康正顏楷體W5(P)"/>
              <a:cs typeface="華康正顏楷體W5(P)"/>
            </a:endParaRPr>
          </a:p>
        </p:txBody>
      </p:sp>
      <p:sp>
        <p:nvSpPr>
          <p:cNvPr id="5124" name="テキスト ボックス 3"/>
          <p:cNvSpPr txBox="1">
            <a:spLocks noChangeArrowheads="1"/>
          </p:cNvSpPr>
          <p:nvPr/>
        </p:nvSpPr>
        <p:spPr bwMode="auto">
          <a:xfrm>
            <a:off x="1171276" y="214648"/>
            <a:ext cx="8316417" cy="1569660"/>
          </a:xfrm>
          <a:prstGeom prst="rect">
            <a:avLst/>
          </a:prstGeom>
          <a:noFill/>
          <a:ln w="9525">
            <a:noFill/>
            <a:miter lim="800000"/>
          </a:ln>
        </p:spPr>
        <p:txBody>
          <a:bodyPr wrap="square">
            <a:spAutoFit/>
          </a:bodyPr>
          <a:lstStyle/>
          <a:p>
            <a:pPr algn="ctr" eaLnBrk="1" hangingPunct="1">
              <a:defRPr/>
            </a:pPr>
            <a:r>
              <a:rPr kumimoji="1" lang="ja-JP" altLang="en-US" sz="480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ウエルカム</a:t>
            </a:r>
            <a:r>
              <a:rPr kumimoji="1" lang="ja-JP" altLang="en-US" sz="480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礼</a:t>
            </a:r>
            <a:r>
              <a:rPr kumimoji="1" lang="ja-JP" altLang="en-US"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拝</a:t>
            </a:r>
            <a:endParaRPr kumimoji="1" lang="en-US" altLang="ja-JP" sz="4800" dirty="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endParaRPr>
          </a:p>
          <a:p>
            <a:pPr algn="ctr" eaLnBrk="1" hangingPunct="1">
              <a:defRPr/>
            </a:pPr>
            <a:r>
              <a:rPr kumimoji="1" lang="en-US" altLang="ja-JP"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202</a:t>
            </a:r>
            <a:r>
              <a:rPr kumimoji="1" lang="en-US" altLang="zh-TW"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1</a:t>
            </a:r>
            <a:r>
              <a:rPr kumimoji="1" lang="ja-JP" altLang="en-US"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年</a:t>
            </a:r>
            <a:r>
              <a:rPr kumimoji="1" lang="en-US" altLang="ja-JP"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4</a:t>
            </a:r>
            <a:r>
              <a:rPr kumimoji="1" lang="ja-JP" altLang="en-US"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月</a:t>
            </a:r>
            <a:r>
              <a:rPr kumimoji="1" lang="en-US" altLang="ja-JP"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11</a:t>
            </a:r>
            <a:r>
              <a:rPr kumimoji="1" lang="ja-JP" altLang="en-US"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日</a:t>
            </a:r>
            <a:endParaRPr kumimoji="1" lang="ja-JP" altLang="en-US" sz="4800" dirty="0">
              <a:ln w="38100" cmpd="sng">
                <a:solidFill>
                  <a:srgbClr val="FFFFFF"/>
                </a:solidFill>
                <a:prstDash val="solid"/>
              </a:ln>
              <a:solidFill>
                <a:srgbClr val="A60602"/>
              </a:solidFill>
              <a:latin typeface="HG明朝L"/>
              <a:ea typeface="HG明朝L"/>
              <a:cs typeface="HG明朝L"/>
            </a:endParaRPr>
          </a:p>
        </p:txBody>
      </p:sp>
      <p:pic>
        <p:nvPicPr>
          <p:cNvPr id="3076" name="圖片 4"/>
          <p:cNvPicPr>
            <a:picLocks noChangeAspect="1"/>
          </p:cNvPicPr>
          <p:nvPr/>
        </p:nvPicPr>
        <p:blipFill>
          <a:blip r:embed="rId4" cstate="print"/>
          <a:srcRect/>
          <a:stretch>
            <a:fillRect/>
          </a:stretch>
        </p:blipFill>
        <p:spPr bwMode="auto">
          <a:xfrm>
            <a:off x="383144" y="332656"/>
            <a:ext cx="1740584" cy="1439961"/>
          </a:xfrm>
          <a:prstGeom prst="rect">
            <a:avLst/>
          </a:prstGeom>
          <a:ln>
            <a:noFill/>
          </a:ln>
          <a:effectLst>
            <a:softEdge rad="0"/>
          </a:effectLst>
        </p:spPr>
      </p:pic>
      <p:sp>
        <p:nvSpPr>
          <p:cNvPr id="17414" name="テキスト ボックス 3"/>
          <p:cNvSpPr txBox="1">
            <a:spLocks noChangeArrowheads="1"/>
          </p:cNvSpPr>
          <p:nvPr/>
        </p:nvSpPr>
        <p:spPr bwMode="auto">
          <a:xfrm>
            <a:off x="3084876" y="1784308"/>
            <a:ext cx="5832520" cy="4390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eaLnBrk="1" hangingPunct="1">
              <a:lnSpc>
                <a:spcPct val="110000"/>
              </a:lnSpc>
              <a:spcBef>
                <a:spcPct val="0"/>
              </a:spcBef>
              <a:spcAft>
                <a:spcPct val="0"/>
              </a:spcAft>
              <a:buClrTx/>
              <a:buSzTx/>
              <a:buFontTx/>
              <a:buNone/>
            </a:pPr>
            <a:r>
              <a:rPr kumimoji="0" lang="en-US"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lang="en-US" altLang="zh-TW"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20</a:t>
            </a:r>
            <a:r>
              <a:rPr kumimoji="0" lang="en-US" altLang="ja-JP"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2</a:t>
            </a:r>
            <a:r>
              <a:rPr kumimoji="0" lang="en-US" altLang="zh-TW"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1</a:t>
            </a:r>
            <a:r>
              <a:rPr kumimoji="0" lang="ja-JP" altLang="zh-TW"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年</a:t>
            </a:r>
            <a:r>
              <a:rPr kumimoji="0" lang="ja-JP"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の年間聖句</a:t>
            </a:r>
            <a:r>
              <a:rPr kumimoji="0" lang="en-US"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endParaRPr kumimoji="0" lang="zh-TW"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eaLnBrk="1" hangingPunct="1">
              <a:lnSpc>
                <a:spcPct val="110000"/>
              </a:lnSpc>
              <a:spcBef>
                <a:spcPct val="0"/>
              </a:spcBef>
              <a:spcAft>
                <a:spcPct val="0"/>
              </a:spcAft>
              <a:buClrTx/>
              <a:buSzTx/>
              <a:buFontTx/>
              <a:buNone/>
            </a:pPr>
            <a:r>
              <a:rPr kumimoji="0" lang="zh-TW" altLang="en-US"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萬軍之耶和華如此</a:t>
            </a:r>
            <a:r>
              <a:rPr kumimoji="0" lang="ja-JP"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説</a:t>
            </a:r>
            <a:r>
              <a:rPr kumimoji="0" lang="zh-TW" altLang="en-US"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p>
          <a:p>
            <a:pPr eaLnBrk="1" hangingPunct="1">
              <a:lnSpc>
                <a:spcPct val="110000"/>
              </a:lnSpc>
              <a:spcBef>
                <a:spcPct val="0"/>
              </a:spcBef>
              <a:spcAft>
                <a:spcPct val="0"/>
              </a:spcAft>
              <a:buClrTx/>
              <a:buSzTx/>
              <a:buFontTx/>
              <a:buNone/>
            </a:pPr>
            <a:r>
              <a:rPr kumimoji="0" lang="ja-JP"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lang="zh-TW" altLang="en-US"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你們要省察自己的行為</a:t>
            </a:r>
            <a:r>
              <a:rPr kumimoji="0" lang="zh-TW" altLang="en-US"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。你們</a:t>
            </a:r>
            <a:r>
              <a:rPr kumimoji="0" lang="zh-TW" altLang="en-US"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要上山取木料，</a:t>
            </a:r>
          </a:p>
          <a:p>
            <a:pPr eaLnBrk="1" hangingPunct="1">
              <a:lnSpc>
                <a:spcPct val="110000"/>
              </a:lnSpc>
              <a:spcBef>
                <a:spcPct val="0"/>
              </a:spcBef>
              <a:spcAft>
                <a:spcPct val="0"/>
              </a:spcAft>
              <a:buClrTx/>
              <a:buSzTx/>
              <a:buFontTx/>
              <a:buNone/>
            </a:pPr>
            <a:r>
              <a:rPr kumimoji="0" lang="zh-TW" altLang="en-US"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建造這殿，我就因此喜樂</a:t>
            </a:r>
            <a:r>
              <a:rPr kumimoji="0" lang="zh-TW" altLang="en-US"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，且</a:t>
            </a:r>
            <a:r>
              <a:rPr kumimoji="0" lang="zh-TW" altLang="en-US"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得榮耀</a:t>
            </a:r>
            <a:r>
              <a:rPr kumimoji="0" lang="ja-JP"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endParaRPr kumimoji="0" lang="en-US" altLang="ja-JP"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eaLnBrk="1" hangingPunct="1">
              <a:lnSpc>
                <a:spcPct val="110000"/>
              </a:lnSpc>
              <a:spcBef>
                <a:spcPct val="0"/>
              </a:spcBef>
              <a:spcAft>
                <a:spcPct val="0"/>
              </a:spcAft>
              <a:buClrTx/>
              <a:buSzTx/>
              <a:buFontTx/>
              <a:buNone/>
            </a:pP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万軍の主はこう言われる。</a:t>
            </a:r>
          </a:p>
          <a:p>
            <a:pPr eaLnBrk="1" hangingPunct="1">
              <a:lnSpc>
                <a:spcPct val="110000"/>
              </a:lnSpc>
              <a:spcBef>
                <a:spcPct val="0"/>
              </a:spcBef>
              <a:spcAft>
                <a:spcPct val="0"/>
              </a:spcAft>
              <a:buClrTx/>
              <a:buSzTx/>
              <a:buFontTx/>
              <a:buNone/>
            </a:pP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kumimoji="0" lang="ja-JP" altLang="en-US"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あなたがたの歩みをよく考えよ。</a:t>
            </a:r>
          </a:p>
          <a:p>
            <a:pPr eaLnBrk="1" hangingPunct="1">
              <a:lnSpc>
                <a:spcPct val="110000"/>
              </a:lnSpc>
              <a:spcBef>
                <a:spcPct val="0"/>
              </a:spcBef>
              <a:spcAft>
                <a:spcPct val="0"/>
              </a:spcAft>
              <a:buClrTx/>
              <a:buSzTx/>
              <a:buFontTx/>
              <a:buNone/>
            </a:pP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kumimoji="0" lang="ja-JP" altLang="en-US"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山</a:t>
            </a: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に登り、木を運んで来て、宮を建てよ。</a:t>
            </a:r>
          </a:p>
          <a:p>
            <a:pPr eaLnBrk="1" hangingPunct="1">
              <a:lnSpc>
                <a:spcPct val="110000"/>
              </a:lnSpc>
              <a:spcBef>
                <a:spcPct val="0"/>
              </a:spcBef>
              <a:spcAft>
                <a:spcPct val="0"/>
              </a:spcAft>
              <a:buClrTx/>
              <a:buSzTx/>
              <a:buFontTx/>
              <a:buNone/>
            </a:pP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そうすれば、わたしはそれを喜び、栄光を現す。」　</a:t>
            </a:r>
          </a:p>
          <a:p>
            <a:pPr algn="r" eaLnBrk="1" hangingPunct="1">
              <a:lnSpc>
                <a:spcPct val="110000"/>
              </a:lnSpc>
              <a:spcBef>
                <a:spcPct val="0"/>
              </a:spcBef>
              <a:spcAft>
                <a:spcPct val="0"/>
              </a:spcAft>
              <a:buClrTx/>
              <a:buSzTx/>
              <a:buFontTx/>
              <a:buNone/>
            </a:pPr>
            <a:r>
              <a:rPr kumimoji="0" lang="en-US" altLang="ja-JP" sz="1800" b="0" dirty="0">
                <a:solidFill>
                  <a:srgbClr val="002060"/>
                </a:solidFill>
                <a:latin typeface="Times New Roman" panose="02020603050405020304" charset="0"/>
                <a:ea typeface="ＭＳ Ｐゴシック" panose="020B0600070205080204" pitchFamily="34" charset="-128"/>
                <a:cs typeface="Times New Roman" panose="02020603050405020304" charset="0"/>
              </a:rPr>
              <a:t>This is what Yahweh of Armies says: `Consider your ways.</a:t>
            </a:r>
            <a:br>
              <a:rPr kumimoji="0" lang="en-US" altLang="ja-JP" sz="1800" b="0" dirty="0">
                <a:solidFill>
                  <a:srgbClr val="002060"/>
                </a:solidFill>
                <a:latin typeface="Times New Roman" panose="02020603050405020304" charset="0"/>
                <a:ea typeface="ＭＳ Ｐゴシック" panose="020B0600070205080204" pitchFamily="34" charset="-128"/>
                <a:cs typeface="Times New Roman" panose="02020603050405020304" charset="0"/>
              </a:rPr>
            </a:br>
            <a:r>
              <a:rPr kumimoji="0" lang="en-US" altLang="ja-JP" sz="1800" b="0" dirty="0">
                <a:solidFill>
                  <a:srgbClr val="002060"/>
                </a:solidFill>
                <a:latin typeface="Times New Roman" panose="02020603050405020304" charset="0"/>
                <a:ea typeface="ＭＳ Ｐゴシック" panose="020B0600070205080204" pitchFamily="34" charset="-128"/>
                <a:cs typeface="Times New Roman" panose="02020603050405020304" charset="0"/>
              </a:rPr>
              <a:t>Go up to the mountain, bring wood, and build the house</a:t>
            </a:r>
            <a:r>
              <a:rPr kumimoji="0" lang="en-US" altLang="ja-JP" sz="1800" b="0" dirty="0" smtClean="0">
                <a:solidFill>
                  <a:srgbClr val="002060"/>
                </a:solidFill>
                <a:latin typeface="Times New Roman" panose="02020603050405020304" charset="0"/>
                <a:ea typeface="ＭＳ Ｐゴシック" panose="020B0600070205080204" pitchFamily="34" charset="-128"/>
                <a:cs typeface="Times New Roman" panose="02020603050405020304" charset="0"/>
              </a:rPr>
              <a:t>.</a:t>
            </a:r>
            <a:br>
              <a:rPr kumimoji="0" lang="en-US" altLang="ja-JP" sz="1800" b="0" dirty="0" smtClean="0">
                <a:solidFill>
                  <a:srgbClr val="002060"/>
                </a:solidFill>
                <a:latin typeface="Times New Roman" panose="02020603050405020304" charset="0"/>
                <a:ea typeface="ＭＳ Ｐゴシック" panose="020B0600070205080204" pitchFamily="34" charset="-128"/>
                <a:cs typeface="Times New Roman" panose="02020603050405020304" charset="0"/>
              </a:rPr>
            </a:br>
            <a:r>
              <a:rPr kumimoji="0" lang="en-US" altLang="ja-JP" sz="1800" b="0" dirty="0" smtClean="0">
                <a:solidFill>
                  <a:srgbClr val="002060"/>
                </a:solidFill>
                <a:latin typeface="Times New Roman" panose="02020603050405020304" charset="0"/>
                <a:ea typeface="ＭＳ Ｐゴシック" panose="020B0600070205080204" pitchFamily="34" charset="-128"/>
                <a:cs typeface="Times New Roman" panose="02020603050405020304" charset="0"/>
              </a:rPr>
              <a:t> </a:t>
            </a:r>
            <a:r>
              <a:rPr kumimoji="0" lang="en-US" altLang="ja-JP" sz="1800" b="0" dirty="0">
                <a:solidFill>
                  <a:srgbClr val="002060"/>
                </a:solidFill>
                <a:latin typeface="Times New Roman" panose="02020603050405020304" charset="0"/>
                <a:ea typeface="ＭＳ Ｐゴシック" panose="020B0600070205080204" pitchFamily="34" charset="-128"/>
                <a:cs typeface="Times New Roman" panose="02020603050405020304" charset="0"/>
              </a:rPr>
              <a:t>I will take pleasure in it, and I will be glorified,` </a:t>
            </a:r>
            <a:endPar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r" eaLnBrk="1" hangingPunct="1">
              <a:lnSpc>
                <a:spcPct val="110000"/>
              </a:lnSpc>
              <a:spcBef>
                <a:spcPct val="0"/>
              </a:spcBef>
              <a:spcAft>
                <a:spcPct val="0"/>
              </a:spcAft>
              <a:buClrTx/>
              <a:buSzTx/>
              <a:buFontTx/>
              <a:buNone/>
            </a:pPr>
            <a:endPar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r" eaLnBrk="1" hangingPunct="1">
              <a:lnSpc>
                <a:spcPct val="110000"/>
              </a:lnSpc>
              <a:spcBef>
                <a:spcPct val="0"/>
              </a:spcBef>
              <a:spcAft>
                <a:spcPct val="0"/>
              </a:spcAft>
              <a:buClrTx/>
              <a:buSzTx/>
              <a:buFontTx/>
              <a:buNone/>
            </a:pPr>
            <a:r>
              <a:rPr kumimoji="0" 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ハガイ</a:t>
            </a:r>
            <a:r>
              <a:rPr kumimoji="0"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lang="zh-TW" altLang="en-US"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哈該</a:t>
            </a:r>
            <a:r>
              <a:rPr kumimoji="0" lang="en-US" altLang="zh-TW"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Haggai</a:t>
            </a:r>
            <a:r>
              <a:rPr kumimoji="0"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書 </a:t>
            </a:r>
            <a:r>
              <a:rPr kumimoji="0" lang="en-US" altLang="ja-JP"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1</a:t>
            </a:r>
            <a:r>
              <a:rPr kumimoji="0" lang="ja-JP" altLang="en-US"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lang="en-US" altLang="ja-JP"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7-8</a:t>
            </a:r>
            <a:endParaRPr kumimoji="0" lang="en-US" altLang="ja-JP"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60325" y="970915"/>
            <a:ext cx="9023985" cy="5582285"/>
          </a:xfrm>
        </p:spPr>
        <p:txBody>
          <a:bodyPr>
            <a:normAutofit fontScale="92500"/>
          </a:bodyPr>
          <a:lstStyle/>
          <a:p>
            <a:pPr marL="63500" algn="ctr" eaLnBrk="1" hangingPunct="1">
              <a:lnSpc>
                <a:spcPct val="120000"/>
              </a:lnSpc>
              <a:buClr>
                <a:srgbClr val="6FB833"/>
              </a:buClr>
            </a:pP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たたえよ 類</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3200" dirty="0" smtClean="0">
                <a:solidFill>
                  <a:srgbClr val="FF0000"/>
                </a:solidFill>
                <a:latin typeface="ＭＳ Ｐゴシック" panose="020B0600070205080204" pitchFamily="34" charset="-128"/>
                <a:ea typeface="ＭＳ Ｐゴシック" panose="020B0600070205080204" pitchFamily="34" charset="-128"/>
              </a:rPr>
              <a:t>たぐい</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無き み慈</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3200" dirty="0" smtClean="0">
                <a:solidFill>
                  <a:srgbClr val="FF0000"/>
                </a:solidFill>
                <a:latin typeface="ＭＳ Ｐゴシック" panose="020B0600070205080204" pitchFamily="34" charset="-128"/>
                <a:ea typeface="ＭＳ Ｐゴシック" panose="020B0600070205080204" pitchFamily="34" charset="-128"/>
              </a:rPr>
              <a:t>いつ</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
            </a:r>
            <a:br>
              <a:rPr lang="ja-JP" altLang="en-US" sz="4800" dirty="0" smtClean="0">
                <a:solidFill>
                  <a:srgbClr val="FF0000"/>
                </a:solidFill>
                <a:latin typeface="ＭＳ Ｐゴシック" panose="020B0600070205080204" pitchFamily="34" charset="-128"/>
                <a:ea typeface="ＭＳ Ｐゴシック" panose="020B0600070205080204" pitchFamily="34" charset="-128"/>
              </a:rPr>
            </a:b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　</a:t>
            </a:r>
            <a:r>
              <a:rPr lang="ja-JP" altLang="en-US" sz="4800" dirty="0">
                <a:solidFill>
                  <a:srgbClr val="FF0000"/>
                </a:solidFill>
                <a:latin typeface="ＭＳ Ｐゴシック" panose="020B0600070205080204" pitchFamily="34" charset="-128"/>
                <a:ea typeface="ＭＳ Ｐゴシック" panose="020B0600070205080204" pitchFamily="34" charset="-128"/>
              </a:rPr>
              <a:t> </a:t>
            </a: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たたえよ</a:t>
            </a:r>
            <a:r>
              <a:rPr lang="ja-JP" altLang="en-US" sz="4800" dirty="0">
                <a:solidFill>
                  <a:srgbClr val="FF0000"/>
                </a:solidFill>
                <a:latin typeface="ＭＳ Ｐゴシック" panose="020B0600070205080204" pitchFamily="34" charset="-128"/>
                <a:ea typeface="ＭＳ Ｐゴシック" panose="020B0600070205080204" pitchFamily="34" charset="-128"/>
              </a:rPr>
              <a:t>　声も高く</a:t>
            </a:r>
          </a:p>
          <a:p>
            <a:pPr marL="63500" algn="ctr" eaLnBrk="1" hangingPunct="1">
              <a:lnSpc>
                <a:spcPct val="120000"/>
              </a:lnSpc>
              <a:buClr>
                <a:srgbClr val="6FB833"/>
              </a:buClr>
            </a:pPr>
            <a:r>
              <a:rPr lang="ja-JP" altLang="en-US" sz="2000" b="1" dirty="0">
                <a:solidFill>
                  <a:srgbClr val="FF0000"/>
                </a:solidFill>
                <a:latin typeface="ＭＳ Ｐゴシック" panose="020B0600070205080204" pitchFamily="34" charset="-128"/>
                <a:ea typeface="ＭＳ Ｐゴシック" panose="020B0600070205080204" pitchFamily="34" charset="-128"/>
                <a:sym typeface="+mn-ea"/>
              </a:rPr>
              <a:t/>
            </a:r>
            <a:br>
              <a:rPr lang="ja-JP" altLang="en-US" sz="2000" b="1" dirty="0">
                <a:solidFill>
                  <a:srgbClr val="FF0000"/>
                </a:solidFill>
                <a:latin typeface="ＭＳ Ｐゴシック" panose="020B0600070205080204" pitchFamily="34" charset="-128"/>
                <a:ea typeface="ＭＳ Ｐゴシック" panose="020B0600070205080204" pitchFamily="34" charset="-128"/>
                <a:sym typeface="+mn-ea"/>
              </a:rPr>
            </a:br>
            <a:r>
              <a:rPr lang="zh-TW" altLang="en-US" sz="4400" b="1" dirty="0">
                <a:latin typeface="ＭＳ Ｐ明朝" panose="02020600040205080304" charset="-128"/>
                <a:ea typeface="ＭＳ Ｐ明朝" panose="02020600040205080304" charset="-128"/>
              </a:rPr>
              <a:t>讚美！讚美！傳揚祂無比的大愛；</a:t>
            </a:r>
          </a:p>
          <a:p>
            <a:pPr marL="63500" algn="ctr" eaLnBrk="1" hangingPunct="1">
              <a:lnSpc>
                <a:spcPct val="120000"/>
              </a:lnSpc>
              <a:buClr>
                <a:srgbClr val="6FB833"/>
              </a:buClr>
            </a:pPr>
            <a:r>
              <a:rPr lang="zh-TW" altLang="en-US" sz="4400" b="1" dirty="0">
                <a:latin typeface="ＭＳ Ｐ明朝" panose="02020600040205080304" charset="-128"/>
                <a:ea typeface="ＭＳ Ｐ明朝" panose="02020600040205080304" charset="-128"/>
              </a:rPr>
              <a:t>讚美！讚美！歡唱直到萬代！</a:t>
            </a:r>
          </a:p>
          <a:p>
            <a:pPr marL="63500" algn="ctr" eaLnBrk="1" hangingPunct="1">
              <a:lnSpc>
                <a:spcPct val="120000"/>
              </a:lnSpc>
              <a:buClr>
                <a:srgbClr val="6FB833"/>
              </a:buClr>
            </a:pPr>
            <a:endParaRPr lang="zh-TW" altLang="en-US" sz="2000" b="1" dirty="0">
              <a:latin typeface="ＭＳ Ｐ明朝" panose="02020600040205080304" charset="-128"/>
              <a:ea typeface="ＭＳ Ｐ明朝" panose="02020600040205080304" charset="-128"/>
            </a:endParaRPr>
          </a:p>
          <a:p>
            <a:pPr marL="63500" algn="ctr" eaLnBrk="1" hangingPunct="1">
              <a:lnSpc>
                <a:spcPct val="100000"/>
              </a:lnSpc>
              <a:buClr>
                <a:srgbClr val="6FB833"/>
              </a:buClr>
            </a:pPr>
            <a:r>
              <a:rPr lang="en-US" altLang="zh-TW" sz="32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Praise Him! praise Him!</a:t>
            </a:r>
          </a:p>
          <a:p>
            <a:pPr marL="63500" algn="ctr" eaLnBrk="1" hangingPunct="1">
              <a:lnSpc>
                <a:spcPct val="100000"/>
              </a:lnSpc>
              <a:buClr>
                <a:srgbClr val="6FB833"/>
              </a:buClr>
            </a:pPr>
            <a:r>
              <a:rPr lang="en-US" altLang="zh-TW" sz="32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tell of His excellent greatness;</a:t>
            </a:r>
          </a:p>
          <a:p>
            <a:pPr marL="63500" algn="ctr" eaLnBrk="1" hangingPunct="1">
              <a:lnSpc>
                <a:spcPct val="100000"/>
              </a:lnSpc>
              <a:buClr>
                <a:srgbClr val="6FB833"/>
              </a:buClr>
            </a:pPr>
            <a:r>
              <a:rPr lang="en-US" altLang="zh-TW" sz="32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Praise Him! praise Him! ever in joyful song!</a:t>
            </a:r>
          </a:p>
        </p:txBody>
      </p:sp>
      <p:sp>
        <p:nvSpPr>
          <p:cNvPr id="2" name="テキストボックス 1"/>
          <p:cNvSpPr txBox="1"/>
          <p:nvPr/>
        </p:nvSpPr>
        <p:spPr>
          <a:xfrm>
            <a:off x="8133715" y="125095"/>
            <a:ext cx="950595" cy="337185"/>
          </a:xfrm>
          <a:prstGeom prst="rect">
            <a:avLst/>
          </a:prstGeom>
          <a:noFill/>
        </p:spPr>
        <p:txBody>
          <a:bodyPr wrap="square" rtlCol="0">
            <a:spAutoFit/>
          </a:bodyPr>
          <a:lstStyle/>
          <a:p>
            <a:r>
              <a:rPr lang="en-US" altLang="ja-JP" sz="1600"/>
              <a:t>033-6/6</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12875"/>
            <a:ext cx="74168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タイトル 1"/>
          <p:cNvSpPr>
            <a:spLocks noGrp="1" noChangeArrowheads="1"/>
          </p:cNvSpPr>
          <p:nvPr>
            <p:ph type="title"/>
          </p:nvPr>
        </p:nvSpPr>
        <p:spPr bwMode="auto">
          <a:xfrm>
            <a:off x="294958" y="301308"/>
            <a:ext cx="6769100" cy="1143000"/>
          </a:xfrm>
        </p:spPr>
        <p:txBody>
          <a:bodyPr/>
          <a:lstStyle/>
          <a:p>
            <a:pPr algn="l" eaLnBrk="1" hangingPunct="1">
              <a:buClr>
                <a:srgbClr val="138677"/>
              </a:buClr>
              <a:buFont typeface="Georgia" panose="02040502050405020303" pitchFamily="18" charset="0"/>
              <a:buNone/>
            </a:pPr>
            <a:r>
              <a:rPr lang="ja-JP" altLang="en-US" sz="7200" dirty="0">
                <a:solidFill>
                  <a:srgbClr val="002060"/>
                </a:solidFill>
                <a:effectLst/>
                <a:latin typeface="ＭＳ Ｐゴシック" panose="020B0600070205080204" pitchFamily="34" charset="-128"/>
                <a:ea typeface="ＭＳ Ｐゴシック" panose="020B0600070205080204" pitchFamily="34" charset="-128"/>
              </a:rPr>
              <a:t>会衆の祈り</a:t>
            </a:r>
          </a:p>
        </p:txBody>
      </p:sp>
      <p:sp>
        <p:nvSpPr>
          <p:cNvPr id="4" name="コンテンツ プレースホルダー 2"/>
          <p:cNvSpPr txBox="1"/>
          <p:nvPr/>
        </p:nvSpPr>
        <p:spPr bwMode="auto">
          <a:xfrm>
            <a:off x="1712595" y="5719445"/>
            <a:ext cx="6238240" cy="87820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lstStyle>
            <a:lvl1pPr marL="69850">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eaLnBrk="1" hangingPunct="1">
              <a:lnSpc>
                <a:spcPct val="80000"/>
              </a:lnSpc>
              <a:spcBef>
                <a:spcPct val="0"/>
              </a:spcBef>
              <a:spcAft>
                <a:spcPct val="0"/>
              </a:spcAft>
              <a:buClr>
                <a:schemeClr val="accent1"/>
              </a:buClr>
              <a:buSzPct val="76000"/>
              <a:buFont typeface="Wingdings 2" panose="05020102010507070707" pitchFamily="18" charset="2"/>
              <a:buNone/>
            </a:pPr>
            <a:endParaRPr lang="en-US" altLang="ja-JP" sz="2800" dirty="0">
              <a:solidFill>
                <a:schemeClr val="tx2"/>
              </a:solidFill>
              <a:latin typeface="ＭＳ Ｐゴシック" panose="020B0600070205080204" pitchFamily="34" charset="-128"/>
              <a:ea typeface="ＭＳ Ｐゴシック" panose="020B0600070205080204" pitchFamily="34" charset="-128"/>
            </a:endParaRPr>
          </a:p>
          <a:p>
            <a:pPr algn="ctr" eaLnBrk="1" hangingPunct="1">
              <a:lnSpc>
                <a:spcPct val="80000"/>
              </a:lnSpc>
              <a:spcBef>
                <a:spcPct val="0"/>
              </a:spcBef>
              <a:spcAft>
                <a:spcPct val="0"/>
              </a:spcAft>
              <a:buClr>
                <a:schemeClr val="accent1"/>
              </a:buClr>
              <a:buSzPct val="76000"/>
              <a:buFont typeface="Wingdings 2" panose="05020102010507070707" pitchFamily="18" charset="2"/>
              <a:buNone/>
            </a:pPr>
            <a:r>
              <a:rPr lang="ja-JP" altLang="en-US" sz="4000">
                <a:solidFill>
                  <a:srgbClr val="C3260C"/>
                </a:solidFill>
                <a:effectLst>
                  <a:outerShdw blurRad="38100" dist="38100" dir="2700000" algn="tl">
                    <a:srgbClr val="000000">
                      <a:alpha val="43137"/>
                    </a:srgbClr>
                  </a:outerShdw>
                </a:effectLst>
                <a:latin typeface="ＭＳ Ｐゴシック" panose="020B0600070205080204" pitchFamily="34" charset="-128"/>
                <a:ea typeface="ＭＳ Ｐゴシック" panose="020B0600070205080204" pitchFamily="34" charset="-128"/>
              </a:rPr>
              <a:t>祈祷課題 </a:t>
            </a:r>
            <a:r>
              <a:rPr lang="ja-JP" altLang="en-US" sz="4000">
                <a:solidFill>
                  <a:srgbClr val="C3260C"/>
                </a:solidFill>
                <a:latin typeface="ＭＳ Ｐゴシック" panose="020B0600070205080204" pitchFamily="34" charset="-128"/>
                <a:ea typeface="ＭＳ Ｐゴシック" panose="020B0600070205080204" pitchFamily="34" charset="-128"/>
              </a:rPr>
              <a:t>をご参考ください</a:t>
            </a:r>
            <a:endParaRPr lang="ja-JP" altLang="en-US" sz="2800">
              <a:solidFill>
                <a:schemeClr val="tx2"/>
              </a:solidFill>
              <a:ea typeface="HGｺﾞｼｯｸM" pitchFamily="49" charset="-128"/>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395536" y="0"/>
            <a:ext cx="6818630" cy="863600"/>
          </a:xfrm>
        </p:spPr>
        <p:txBody>
          <a:bodyPr/>
          <a:lstStyle/>
          <a:p>
            <a:pPr marL="0" indent="0" algn="ctr" eaLnBrk="1" hangingPunct="1">
              <a:buFont typeface="Georgia" panose="02040502050405020303" pitchFamily="18" charset="0"/>
              <a:buNone/>
            </a:pPr>
            <a:r>
              <a:rPr lang="ja-JP" altLang="en-US" sz="4000" dirty="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使徒信経　</a:t>
            </a:r>
            <a:r>
              <a:rPr lang="ja-JP" altLang="en-US" sz="4000" dirty="0" smtClean="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en-US" sz="4000" dirty="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en-US" sz="4000" dirty="0">
                <a:solidFill>
                  <a:srgbClr val="FF0000"/>
                </a:solidFill>
                <a:effectLst>
                  <a:outerShdw blurRad="50800" dist="38100" dir="2700000" algn="tl" rotWithShape="0">
                    <a:prstClr val="black">
                      <a:alpha val="40000"/>
                    </a:prstClr>
                  </a:outerShdw>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使徒信条</a:t>
            </a:r>
            <a:r>
              <a:rPr lang="ja-JP" altLang="en-US" sz="4000" dirty="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ja-JP" altLang="en-US" sz="4000" dirty="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endParaRPr lang="ja-JP" altLang="en-US" sz="4000" dirty="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22531" name="Rectangle 3"/>
          <p:cNvSpPr>
            <a:spLocks noGrp="1"/>
          </p:cNvSpPr>
          <p:nvPr>
            <p:ph sz="quarter" idx="13"/>
          </p:nvPr>
        </p:nvSpPr>
        <p:spPr>
          <a:xfrm>
            <a:off x="31115" y="735965"/>
            <a:ext cx="4428490" cy="5882005"/>
          </a:xfrm>
        </p:spPr>
        <p:txBody>
          <a:bodyPr/>
          <a:lstStyle/>
          <a:p>
            <a:pPr eaLnBrk="1" hangingPunct="1">
              <a:lnSpc>
                <a:spcPct val="80000"/>
              </a:lnSpc>
              <a:spcBef>
                <a:spcPct val="0"/>
              </a:spcBef>
              <a:buClr>
                <a:srgbClr val="FEB80A"/>
              </a:buClr>
              <a:buFont typeface="Georgia" panose="02040502050405020303" pitchFamily="18" charset="0"/>
              <a:buNone/>
            </a:pP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我信上帝</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全能的父</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p>
          <a:p>
            <a:pPr eaLnBrk="1" hangingPunct="1">
              <a:lnSpc>
                <a:spcPct val="80000"/>
              </a:lnSpc>
              <a:spcBef>
                <a:spcPct val="0"/>
              </a:spcBef>
              <a:buClr>
                <a:srgbClr val="FEB80A"/>
              </a:buClr>
              <a:buFont typeface="Georgia" panose="02040502050405020303" pitchFamily="18" charset="0"/>
              <a:buNone/>
            </a:pP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創造天地的主。</a:t>
            </a:r>
          </a:p>
          <a:p>
            <a:pPr eaLnBrk="1" hangingPunct="1">
              <a:lnSpc>
                <a:spcPct val="80000"/>
              </a:lnSpc>
              <a:spcBef>
                <a:spcPct val="0"/>
              </a:spcBef>
              <a:buClr>
                <a:srgbClr val="FEB80A"/>
              </a:buClr>
              <a:buFont typeface="Georgia" panose="02040502050405020303" pitchFamily="18" charset="0"/>
              <a:buNone/>
            </a:pP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我信我主耶穌基督</a:t>
            </a:r>
          </a:p>
          <a:p>
            <a:pPr eaLnBrk="1" hangingPunct="1">
              <a:lnSpc>
                <a:spcPct val="80000"/>
              </a:lnSpc>
              <a:spcBef>
                <a:spcPct val="0"/>
              </a:spcBef>
              <a:buClr>
                <a:srgbClr val="FEB80A"/>
              </a:buClr>
              <a:buFont typeface="Georgia" panose="02040502050405020303" pitchFamily="18" charset="0"/>
              <a:buNone/>
            </a:pP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上帝</a:t>
            </a:r>
            <a:r>
              <a:rPr lang="ja-JP" altLang="en-US"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的</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獨生子</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因聖靈感孕</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a:t>
            </a:r>
            <a:endPar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eaLnBrk="1" hangingPunct="1">
              <a:lnSpc>
                <a:spcPct val="80000"/>
              </a:lnSpc>
              <a:spcBef>
                <a:spcPct val="0"/>
              </a:spcBef>
              <a:buClr>
                <a:srgbClr val="FEB80A"/>
              </a:buClr>
              <a:buFont typeface="Georgia" panose="02040502050405020303" pitchFamily="18" charset="0"/>
              <a:buNone/>
            </a:pP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由童貞女馬利亞所生</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p>
          <a:p>
            <a:pPr eaLnBrk="1" hangingPunct="1">
              <a:lnSpc>
                <a:spcPct val="80000"/>
              </a:lnSpc>
              <a:spcBef>
                <a:spcPct val="0"/>
              </a:spcBef>
              <a:buClr>
                <a:srgbClr val="FEB80A"/>
              </a:buClr>
              <a:buFont typeface="Georgia" panose="02040502050405020303" pitchFamily="18" charset="0"/>
              <a:buNone/>
            </a:pP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在</a:t>
            </a:r>
            <a:r>
              <a:rPr lang="ja-JP" altLang="ja-JP" sz="2600" b="1" u="sng"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本丟彼拉多</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手下受難</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p>
          <a:p>
            <a:pPr eaLnBrk="1" hangingPunct="1">
              <a:lnSpc>
                <a:spcPct val="80000"/>
              </a:lnSpc>
              <a:spcBef>
                <a:spcPct val="0"/>
              </a:spcBef>
              <a:buClr>
                <a:srgbClr val="FEB80A"/>
              </a:buClr>
              <a:buFont typeface="Georgia" panose="02040502050405020303" pitchFamily="18" charset="0"/>
              <a:buNone/>
            </a:pP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被釘於十字架</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en-US"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受</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死</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en-US"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埋</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葬</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a:t>
            </a:r>
            <a:r>
              <a:rPr lang="ja-JP" altLang="en-US"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p>
          <a:p>
            <a:pPr eaLnBrk="1" hangingPunct="1">
              <a:lnSpc>
                <a:spcPct val="80000"/>
              </a:lnSpc>
              <a:spcBef>
                <a:spcPct val="0"/>
              </a:spcBef>
              <a:buClr>
                <a:srgbClr val="FEB80A"/>
              </a:buClr>
              <a:buFont typeface="Georgia" panose="02040502050405020303" pitchFamily="18" charset="0"/>
              <a:buNone/>
            </a:pP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第三天從死裡復活</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升天</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p>
          <a:p>
            <a:pPr eaLnBrk="1" hangingPunct="1">
              <a:lnSpc>
                <a:spcPct val="80000"/>
              </a:lnSpc>
              <a:spcBef>
                <a:spcPct val="0"/>
              </a:spcBef>
              <a:buClr>
                <a:srgbClr val="FEB80A"/>
              </a:buClr>
              <a:buFont typeface="Georgia" panose="02040502050405020303" pitchFamily="18" charset="0"/>
              <a:buNone/>
            </a:pP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坐在全能父上帝的右邊</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p>
          <a:p>
            <a:pPr eaLnBrk="1" hangingPunct="1">
              <a:lnSpc>
                <a:spcPct val="80000"/>
              </a:lnSpc>
              <a:spcBef>
                <a:spcPct val="0"/>
              </a:spcBef>
              <a:buClr>
                <a:srgbClr val="FEB80A"/>
              </a:buClr>
              <a:buFont typeface="Georgia" panose="02040502050405020303" pitchFamily="18" charset="0"/>
              <a:buNone/>
            </a:pP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將來必從那裡降臨</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p>
          <a:p>
            <a:pPr eaLnBrk="1" hangingPunct="1">
              <a:lnSpc>
                <a:spcPct val="80000"/>
              </a:lnSpc>
              <a:spcBef>
                <a:spcPct val="0"/>
              </a:spcBef>
              <a:buClr>
                <a:srgbClr val="FEB80A"/>
              </a:buClr>
              <a:buFont typeface="Georgia" panose="02040502050405020303" pitchFamily="18" charset="0"/>
              <a:buNone/>
            </a:pP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審判活人死人。</a:t>
            </a:r>
            <a:r>
              <a:rPr lang="ja-JP" altLang="en-US"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p>
          <a:p>
            <a:pPr eaLnBrk="1" hangingPunct="1">
              <a:lnSpc>
                <a:spcPct val="80000"/>
              </a:lnSpc>
              <a:spcBef>
                <a:spcPct val="0"/>
              </a:spcBef>
              <a:buClr>
                <a:srgbClr val="FEB80A"/>
              </a:buClr>
              <a:buFont typeface="Georgia" panose="02040502050405020303" pitchFamily="18" charset="0"/>
              <a:buNone/>
            </a:pP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我信聖靈。</a:t>
            </a:r>
          </a:p>
          <a:p>
            <a:pPr eaLnBrk="1" hangingPunct="1">
              <a:lnSpc>
                <a:spcPct val="80000"/>
              </a:lnSpc>
              <a:spcBef>
                <a:spcPct val="0"/>
              </a:spcBef>
              <a:buClr>
                <a:srgbClr val="FEB80A"/>
              </a:buClr>
              <a:buFont typeface="Georgia" panose="02040502050405020303" pitchFamily="18" charset="0"/>
              <a:buNone/>
            </a:pP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我信聖而公之教會。</a:t>
            </a:r>
          </a:p>
          <a:p>
            <a:pPr eaLnBrk="1" hangingPunct="1">
              <a:lnSpc>
                <a:spcPct val="80000"/>
              </a:lnSpc>
              <a:spcBef>
                <a:spcPct val="0"/>
              </a:spcBef>
              <a:buClr>
                <a:srgbClr val="FEB80A"/>
              </a:buClr>
              <a:buFont typeface="Georgia" panose="02040502050405020303" pitchFamily="18" charset="0"/>
              <a:buNone/>
            </a:pP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我信聖徒相通。</a:t>
            </a:r>
          </a:p>
          <a:p>
            <a:pPr eaLnBrk="1" hangingPunct="1">
              <a:lnSpc>
                <a:spcPct val="80000"/>
              </a:lnSpc>
              <a:spcBef>
                <a:spcPct val="0"/>
              </a:spcBef>
              <a:buClr>
                <a:srgbClr val="FEB80A"/>
              </a:buClr>
              <a:buFont typeface="Georgia" panose="02040502050405020303" pitchFamily="18" charset="0"/>
              <a:buNone/>
            </a:pP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我信罪得赦免。</a:t>
            </a:r>
          </a:p>
          <a:p>
            <a:pPr eaLnBrk="1" hangingPunct="1">
              <a:lnSpc>
                <a:spcPct val="80000"/>
              </a:lnSpc>
              <a:spcBef>
                <a:spcPct val="0"/>
              </a:spcBef>
              <a:buClr>
                <a:srgbClr val="FEB80A"/>
              </a:buClr>
              <a:buFont typeface="Georgia" panose="02040502050405020303" pitchFamily="18" charset="0"/>
              <a:buNone/>
            </a:pP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我信身體復活。</a:t>
            </a:r>
            <a:r>
              <a:rPr lang="ja-JP" altLang="en-US"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p>
          <a:p>
            <a:pPr eaLnBrk="1" hangingPunct="1">
              <a:lnSpc>
                <a:spcPct val="80000"/>
              </a:lnSpc>
              <a:spcBef>
                <a:spcPct val="0"/>
              </a:spcBef>
              <a:buClr>
                <a:srgbClr val="FEB80A"/>
              </a:buClr>
              <a:buFont typeface="Georgia" panose="02040502050405020303" pitchFamily="18" charset="0"/>
              <a:buNone/>
            </a:pP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我信永生。</a:t>
            </a:r>
            <a:r>
              <a:rPr lang="en-US"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en-US"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ja-JP"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阿</a:t>
            </a:r>
            <a:r>
              <a:rPr lang="ja-JP" altLang="en-US"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zh-TW" altLang="en-US" sz="2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們</a:t>
            </a:r>
            <a:endParaRPr lang="en-US" altLang="ja-JP" sz="2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4" name="Rectangle 3"/>
          <p:cNvSpPr>
            <a:spLocks noGrp="1"/>
          </p:cNvSpPr>
          <p:nvPr>
            <p:ph sz="quarter" idx="13"/>
          </p:nvPr>
        </p:nvSpPr>
        <p:spPr>
          <a:xfrm>
            <a:off x="4099560" y="735965"/>
            <a:ext cx="4886960" cy="5447665"/>
          </a:xfrm>
        </p:spPr>
        <p:txBody>
          <a:bodyPr/>
          <a:lstStyle/>
          <a:p>
            <a:pPr eaLnBrk="1" hangingPunct="1">
              <a:lnSpc>
                <a:spcPct val="80000"/>
              </a:lnSpc>
              <a:spcBef>
                <a:spcPct val="0"/>
              </a:spcBef>
              <a:buClr>
                <a:srgbClr val="FEB80A"/>
              </a:buClr>
              <a:buNone/>
            </a:pPr>
            <a:r>
              <a:rPr lang="ja-JP" altLang="ja-JP" sz="2400" b="1" dirty="0">
                <a:solidFill>
                  <a:srgbClr val="FF0000"/>
                </a:solidFill>
                <a:latin typeface="ＭＳ Ｐゴシック" panose="020B0600070205080204" pitchFamily="34" charset="-128"/>
                <a:ea typeface="ＭＳ Ｐゴシック" panose="020B0600070205080204" pitchFamily="34" charset="-128"/>
              </a:rPr>
              <a:t>我は天地の造り主、</a:t>
            </a:r>
          </a:p>
          <a:p>
            <a:pPr eaLnBrk="1" hangingPunct="1">
              <a:lnSpc>
                <a:spcPct val="80000"/>
              </a:lnSpc>
              <a:spcBef>
                <a:spcPct val="0"/>
              </a:spcBef>
              <a:buClr>
                <a:srgbClr val="FEB80A"/>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ja-JP" sz="2400" b="1" dirty="0">
                <a:solidFill>
                  <a:srgbClr val="FF0000"/>
                </a:solidFill>
                <a:latin typeface="ＭＳ Ｐゴシック" panose="020B0600070205080204" pitchFamily="34" charset="-128"/>
                <a:ea typeface="ＭＳ Ｐゴシック" panose="020B0600070205080204" pitchFamily="34" charset="-128"/>
              </a:rPr>
              <a:t>全能の父なる神を信ず</a:t>
            </a:r>
            <a:r>
              <a:rPr lang="ja-JP" altLang="en-US" sz="2400" b="1" dirty="0">
                <a:solidFill>
                  <a:srgbClr val="FF0000"/>
                </a:solidFill>
                <a:latin typeface="ＭＳ Ｐゴシック" panose="020B0600070205080204" pitchFamily="34" charset="-128"/>
                <a:ea typeface="ＭＳ Ｐゴシック" panose="020B0600070205080204" pitchFamily="34" charset="-128"/>
              </a:rPr>
              <a:t>。</a:t>
            </a:r>
          </a:p>
          <a:p>
            <a:pPr eaLnBrk="1" hangingPunct="1">
              <a:lnSpc>
                <a:spcPct val="80000"/>
              </a:lnSpc>
              <a:spcBef>
                <a:spcPct val="0"/>
              </a:spcBef>
              <a:buClr>
                <a:srgbClr val="FEB80A"/>
              </a:buClr>
              <a:buNone/>
            </a:pPr>
            <a:r>
              <a:rPr lang="ja-JP" altLang="ja-JP" sz="2400" b="1" dirty="0">
                <a:solidFill>
                  <a:srgbClr val="FF0000"/>
                </a:solidFill>
                <a:latin typeface="ＭＳ Ｐゴシック" panose="020B0600070205080204" pitchFamily="34" charset="-128"/>
                <a:ea typeface="ＭＳ Ｐゴシック" panose="020B0600070205080204" pitchFamily="34" charset="-128"/>
              </a:rPr>
              <a:t>我はその独り子、我らの主</a:t>
            </a:r>
          </a:p>
          <a:p>
            <a:pPr eaLnBrk="1" hangingPunct="1">
              <a:lnSpc>
                <a:spcPct val="80000"/>
              </a:lnSpc>
              <a:spcBef>
                <a:spcPct val="0"/>
              </a:spcBef>
              <a:buClr>
                <a:srgbClr val="FEB80A"/>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ja-JP" sz="2400" b="1" dirty="0">
                <a:solidFill>
                  <a:srgbClr val="FF0000"/>
                </a:solidFill>
                <a:latin typeface="ＭＳ Ｐゴシック" panose="020B0600070205080204" pitchFamily="34" charset="-128"/>
                <a:ea typeface="ＭＳ Ｐゴシック" panose="020B0600070205080204" pitchFamily="34" charset="-128"/>
              </a:rPr>
              <a:t>イエス・キリストを信ず。</a:t>
            </a:r>
          </a:p>
          <a:p>
            <a:pPr eaLnBrk="1" hangingPunct="1">
              <a:lnSpc>
                <a:spcPct val="80000"/>
              </a:lnSpc>
              <a:spcBef>
                <a:spcPct val="0"/>
              </a:spcBef>
              <a:buClr>
                <a:srgbClr val="FEB80A"/>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ja-JP" sz="2400" b="1" dirty="0">
                <a:solidFill>
                  <a:srgbClr val="FF0000"/>
                </a:solidFill>
                <a:latin typeface="ＭＳ Ｐゴシック" panose="020B0600070205080204" pitchFamily="34" charset="-128"/>
                <a:ea typeface="ＭＳ Ｐゴシック" panose="020B0600070205080204" pitchFamily="34" charset="-128"/>
              </a:rPr>
              <a:t>主は聖霊によりてやどり、</a:t>
            </a:r>
          </a:p>
          <a:p>
            <a:pPr eaLnBrk="1" hangingPunct="1">
              <a:lnSpc>
                <a:spcPct val="80000"/>
              </a:lnSpc>
              <a:spcBef>
                <a:spcPct val="0"/>
              </a:spcBef>
              <a:buClr>
                <a:srgbClr val="FEB80A"/>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ja-JP" sz="2400" b="1" dirty="0">
                <a:solidFill>
                  <a:srgbClr val="FF0000"/>
                </a:solidFill>
                <a:latin typeface="ＭＳ Ｐゴシック" panose="020B0600070205080204" pitchFamily="34" charset="-128"/>
                <a:ea typeface="ＭＳ Ｐゴシック" panose="020B0600070205080204" pitchFamily="34" charset="-128"/>
              </a:rPr>
              <a:t>処女</a:t>
            </a:r>
            <a:r>
              <a:rPr lang="en-US" altLang="ja-JP" sz="1400" b="1" dirty="0">
                <a:solidFill>
                  <a:srgbClr val="FF0000"/>
                </a:solidFill>
                <a:latin typeface="ＭＳ Ｐゴシック" panose="020B0600070205080204" pitchFamily="34" charset="-128"/>
                <a:ea typeface="ＭＳ Ｐゴシック" panose="020B0600070205080204" pitchFamily="34" charset="-128"/>
              </a:rPr>
              <a:t>(</a:t>
            </a:r>
            <a:r>
              <a:rPr lang="ja-JP" altLang="en-US" sz="1400" b="1" dirty="0">
                <a:solidFill>
                  <a:srgbClr val="FF0000"/>
                </a:solidFill>
                <a:latin typeface="ＭＳ Ｐゴシック" panose="020B0600070205080204" pitchFamily="34" charset="-128"/>
                <a:ea typeface="ＭＳ Ｐゴシック" panose="020B0600070205080204" pitchFamily="34" charset="-128"/>
              </a:rPr>
              <a:t>おとめ</a:t>
            </a:r>
            <a:r>
              <a:rPr lang="en-US" altLang="ja-JP" sz="1400" b="1" dirty="0">
                <a:solidFill>
                  <a:srgbClr val="FF0000"/>
                </a:solidFill>
                <a:latin typeface="ＭＳ Ｐゴシック" panose="020B0600070205080204" pitchFamily="34" charset="-128"/>
                <a:ea typeface="ＭＳ Ｐゴシック" panose="020B0600070205080204" pitchFamily="34" charset="-128"/>
              </a:rPr>
              <a:t>)</a:t>
            </a:r>
            <a:r>
              <a:rPr lang="ja-JP" altLang="ja-JP" sz="2400" b="1" dirty="0">
                <a:solidFill>
                  <a:srgbClr val="FF0000"/>
                </a:solidFill>
                <a:latin typeface="ＭＳ Ｐゴシック" panose="020B0600070205080204" pitchFamily="34" charset="-128"/>
                <a:ea typeface="ＭＳ Ｐゴシック" panose="020B0600070205080204" pitchFamily="34" charset="-128"/>
              </a:rPr>
              <a:t>マリヤより生まれ、</a:t>
            </a:r>
          </a:p>
          <a:p>
            <a:pPr eaLnBrk="1" hangingPunct="1">
              <a:lnSpc>
                <a:spcPct val="80000"/>
              </a:lnSpc>
              <a:spcBef>
                <a:spcPct val="0"/>
              </a:spcBef>
              <a:buClr>
                <a:srgbClr val="FEB80A"/>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ja-JP" sz="2400" b="1" dirty="0">
                <a:solidFill>
                  <a:srgbClr val="FF0000"/>
                </a:solidFill>
                <a:latin typeface="ＭＳ Ｐゴシック" panose="020B0600070205080204" pitchFamily="34" charset="-128"/>
                <a:ea typeface="ＭＳ Ｐゴシック" panose="020B0600070205080204" pitchFamily="34" charset="-128"/>
              </a:rPr>
              <a:t>ポンテオ・ピラトのもとに</a:t>
            </a:r>
          </a:p>
          <a:p>
            <a:pPr eaLnBrk="1" hangingPunct="1">
              <a:lnSpc>
                <a:spcPct val="80000"/>
              </a:lnSpc>
              <a:spcBef>
                <a:spcPct val="0"/>
              </a:spcBef>
              <a:buClr>
                <a:srgbClr val="FEB80A"/>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ja-JP" sz="2400" b="1" dirty="0">
                <a:solidFill>
                  <a:srgbClr val="FF0000"/>
                </a:solidFill>
                <a:latin typeface="ＭＳ Ｐゴシック" panose="020B0600070205080204" pitchFamily="34" charset="-128"/>
                <a:ea typeface="ＭＳ Ｐゴシック" panose="020B0600070205080204" pitchFamily="34" charset="-128"/>
              </a:rPr>
              <a:t>苦しみを受け、十字架につけられ、死にて葬られ、陰府</a:t>
            </a:r>
            <a:r>
              <a:rPr lang="en-US" altLang="ja-JP" sz="1400" b="1" dirty="0">
                <a:solidFill>
                  <a:srgbClr val="FF0000"/>
                </a:solidFill>
                <a:latin typeface="ＭＳ Ｐゴシック" panose="020B0600070205080204" pitchFamily="34" charset="-128"/>
                <a:ea typeface="ＭＳ Ｐゴシック" panose="020B0600070205080204" pitchFamily="34" charset="-128"/>
              </a:rPr>
              <a:t>(</a:t>
            </a:r>
            <a:r>
              <a:rPr lang="ja-JP" altLang="en-US" sz="1400" b="1" dirty="0">
                <a:solidFill>
                  <a:srgbClr val="FF0000"/>
                </a:solidFill>
                <a:latin typeface="ＭＳ Ｐゴシック" panose="020B0600070205080204" pitchFamily="34" charset="-128"/>
                <a:ea typeface="ＭＳ Ｐゴシック" panose="020B0600070205080204" pitchFamily="34" charset="-128"/>
              </a:rPr>
              <a:t>よみ</a:t>
            </a:r>
            <a:r>
              <a:rPr lang="en-US" altLang="ja-JP" sz="1400" b="1" dirty="0">
                <a:solidFill>
                  <a:srgbClr val="FF0000"/>
                </a:solidFill>
                <a:latin typeface="ＭＳ Ｐゴシック" panose="020B0600070205080204" pitchFamily="34" charset="-128"/>
                <a:ea typeface="ＭＳ Ｐゴシック" panose="020B0600070205080204" pitchFamily="34" charset="-128"/>
              </a:rPr>
              <a:t>)</a:t>
            </a:r>
            <a:r>
              <a:rPr lang="ja-JP" altLang="ja-JP" sz="2400" b="1" dirty="0">
                <a:solidFill>
                  <a:srgbClr val="FF0000"/>
                </a:solidFill>
                <a:latin typeface="ＭＳ Ｐゴシック" panose="020B0600070205080204" pitchFamily="34" charset="-128"/>
                <a:ea typeface="ＭＳ Ｐゴシック" panose="020B0600070205080204" pitchFamily="34" charset="-128"/>
              </a:rPr>
              <a:t>にくだり、</a:t>
            </a:r>
          </a:p>
          <a:p>
            <a:pPr eaLnBrk="1" hangingPunct="1">
              <a:lnSpc>
                <a:spcPct val="80000"/>
              </a:lnSpc>
              <a:spcBef>
                <a:spcPct val="0"/>
              </a:spcBef>
              <a:buClr>
                <a:srgbClr val="FEB80A"/>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ja-JP" sz="2400" b="1" dirty="0">
                <a:solidFill>
                  <a:srgbClr val="FF0000"/>
                </a:solidFill>
                <a:latin typeface="ＭＳ Ｐゴシック" panose="020B0600070205080204" pitchFamily="34" charset="-128"/>
                <a:ea typeface="ＭＳ Ｐゴシック" panose="020B0600070205080204" pitchFamily="34" charset="-128"/>
              </a:rPr>
              <a:t>三日目に死人のうちより</a:t>
            </a:r>
          </a:p>
          <a:p>
            <a:pPr eaLnBrk="1" hangingPunct="1">
              <a:lnSpc>
                <a:spcPct val="80000"/>
              </a:lnSpc>
              <a:spcBef>
                <a:spcPct val="0"/>
              </a:spcBef>
              <a:buClr>
                <a:srgbClr val="FEB80A"/>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en-US" sz="2400" b="1" dirty="0">
                <a:solidFill>
                  <a:srgbClr val="FF0000"/>
                </a:solidFill>
                <a:latin typeface="ＭＳ Ｐゴシック" panose="020B0600070205080204" pitchFamily="34" charset="-128"/>
                <a:ea typeface="ＭＳ Ｐゴシック" panose="020B0600070205080204" pitchFamily="34" charset="-128"/>
              </a:rPr>
              <a:t>よみがえり</a:t>
            </a:r>
            <a:r>
              <a:rPr lang="ja-JP" altLang="ja-JP" sz="2400" b="1" dirty="0">
                <a:solidFill>
                  <a:srgbClr val="FF0000"/>
                </a:solidFill>
                <a:latin typeface="ＭＳ Ｐゴシック" panose="020B0600070205080204" pitchFamily="34" charset="-128"/>
                <a:ea typeface="ＭＳ Ｐゴシック" panose="020B0600070205080204" pitchFamily="34" charset="-128"/>
              </a:rPr>
              <a:t>、天にのぼり、</a:t>
            </a:r>
          </a:p>
          <a:p>
            <a:pPr eaLnBrk="1" hangingPunct="1">
              <a:lnSpc>
                <a:spcPct val="80000"/>
              </a:lnSpc>
              <a:spcBef>
                <a:spcPct val="0"/>
              </a:spcBef>
              <a:buClr>
                <a:srgbClr val="FEB80A"/>
              </a:buClr>
              <a:buNone/>
            </a:pPr>
            <a:r>
              <a:rPr lang="ja-JP" altLang="ja-JP" sz="2400" b="1" dirty="0">
                <a:solidFill>
                  <a:srgbClr val="FF0000"/>
                </a:solidFill>
                <a:latin typeface="ＭＳ Ｐゴシック" panose="020B0600070205080204" pitchFamily="34" charset="-128"/>
                <a:ea typeface="ＭＳ Ｐゴシック" panose="020B0600070205080204" pitchFamily="34" charset="-128"/>
              </a:rPr>
              <a:t>全能の父なる神の右に座したまえり。</a:t>
            </a:r>
          </a:p>
          <a:p>
            <a:pPr eaLnBrk="1" hangingPunct="1">
              <a:lnSpc>
                <a:spcPct val="80000"/>
              </a:lnSpc>
              <a:spcBef>
                <a:spcPct val="0"/>
              </a:spcBef>
              <a:buClr>
                <a:srgbClr val="FEB80A"/>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ja-JP" sz="2400" b="1" dirty="0">
                <a:solidFill>
                  <a:srgbClr val="FF0000"/>
                </a:solidFill>
                <a:latin typeface="ＭＳ Ｐゴシック" panose="020B0600070205080204" pitchFamily="34" charset="-128"/>
                <a:ea typeface="ＭＳ Ｐゴシック" panose="020B0600070205080204" pitchFamily="34" charset="-128"/>
              </a:rPr>
              <a:t>かしこより来たりて、生ける者と</a:t>
            </a:r>
          </a:p>
          <a:p>
            <a:pPr eaLnBrk="1" hangingPunct="1">
              <a:lnSpc>
                <a:spcPct val="80000"/>
              </a:lnSpc>
              <a:spcBef>
                <a:spcPct val="0"/>
              </a:spcBef>
              <a:buClr>
                <a:srgbClr val="FEB80A"/>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ja-JP" sz="2400" b="1" dirty="0">
                <a:solidFill>
                  <a:srgbClr val="FF0000"/>
                </a:solidFill>
                <a:latin typeface="ＭＳ Ｐゴシック" panose="020B0600070205080204" pitchFamily="34" charset="-128"/>
                <a:ea typeface="ＭＳ Ｐゴシック" panose="020B0600070205080204" pitchFamily="34" charset="-128"/>
              </a:rPr>
              <a:t>死にたる者とを審きたまわん。</a:t>
            </a:r>
          </a:p>
          <a:p>
            <a:pPr eaLnBrk="1" hangingPunct="1">
              <a:lnSpc>
                <a:spcPct val="80000"/>
              </a:lnSpc>
              <a:spcBef>
                <a:spcPct val="0"/>
              </a:spcBef>
              <a:buClr>
                <a:srgbClr val="FEB80A"/>
              </a:buClr>
              <a:buNone/>
            </a:pPr>
            <a:r>
              <a:rPr lang="ja-JP" altLang="ja-JP" sz="2400" b="1" dirty="0">
                <a:solidFill>
                  <a:srgbClr val="FF0000"/>
                </a:solidFill>
                <a:latin typeface="ＭＳ Ｐゴシック" panose="020B0600070205080204" pitchFamily="34" charset="-128"/>
                <a:ea typeface="ＭＳ Ｐゴシック" panose="020B0600070205080204" pitchFamily="34" charset="-128"/>
              </a:rPr>
              <a:t>我は聖霊を信ず</a:t>
            </a:r>
            <a:r>
              <a:rPr lang="zh-TW" altLang="en-US" sz="2400" b="1" dirty="0">
                <a:solidFill>
                  <a:srgbClr val="FF0000"/>
                </a:solidFill>
                <a:latin typeface="ＭＳ Ｐゴシック" panose="020B0600070205080204" pitchFamily="34" charset="-128"/>
                <a:ea typeface="ＭＳ Ｐゴシック" panose="020B0600070205080204" pitchFamily="34" charset="-128"/>
              </a:rPr>
              <a:t>。</a:t>
            </a:r>
          </a:p>
          <a:p>
            <a:pPr eaLnBrk="1" hangingPunct="1">
              <a:lnSpc>
                <a:spcPct val="80000"/>
              </a:lnSpc>
              <a:spcBef>
                <a:spcPct val="0"/>
              </a:spcBef>
              <a:buClr>
                <a:srgbClr val="FEB80A"/>
              </a:buClr>
              <a:buNone/>
            </a:pPr>
            <a:r>
              <a:rPr lang="ja-JP" altLang="ja-JP" sz="2400" b="1" dirty="0">
                <a:solidFill>
                  <a:srgbClr val="FF0000"/>
                </a:solidFill>
                <a:latin typeface="ＭＳ Ｐゴシック" panose="020B0600070205080204" pitchFamily="34" charset="-128"/>
                <a:ea typeface="ＭＳ Ｐゴシック" panose="020B0600070205080204" pitchFamily="34" charset="-128"/>
              </a:rPr>
              <a:t>聖なる公同の教会、聖徒の交わり、罪の赦し、</a:t>
            </a:r>
            <a:r>
              <a:rPr lang="ja-JP" altLang="en-US" sz="2400" b="1" dirty="0">
                <a:solidFill>
                  <a:srgbClr val="FF0000"/>
                </a:solidFill>
                <a:latin typeface="ＭＳ Ｐゴシック" panose="020B0600070205080204" pitchFamily="34" charset="-128"/>
                <a:ea typeface="ＭＳ Ｐゴシック" panose="020B0600070205080204" pitchFamily="34" charset="-128"/>
              </a:rPr>
              <a:t>体</a:t>
            </a:r>
            <a:r>
              <a:rPr lang="ja-JP" altLang="ja-JP" sz="2400" b="1" dirty="0">
                <a:solidFill>
                  <a:srgbClr val="FF0000"/>
                </a:solidFill>
                <a:latin typeface="ＭＳ Ｐゴシック" panose="020B0600070205080204" pitchFamily="34" charset="-128"/>
                <a:ea typeface="ＭＳ Ｐゴシック" panose="020B0600070205080204" pitchFamily="34" charset="-128"/>
              </a:rPr>
              <a:t>のよみがえり、</a:t>
            </a:r>
          </a:p>
          <a:p>
            <a:pPr eaLnBrk="1" hangingPunct="1">
              <a:lnSpc>
                <a:spcPct val="80000"/>
              </a:lnSpc>
              <a:spcBef>
                <a:spcPct val="0"/>
              </a:spcBef>
              <a:buClr>
                <a:srgbClr val="FEB80A"/>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ja-JP" sz="2400" b="1" dirty="0">
                <a:solidFill>
                  <a:srgbClr val="FF0000"/>
                </a:solidFill>
                <a:latin typeface="ＭＳ Ｐゴシック" panose="020B0600070205080204" pitchFamily="34" charset="-128"/>
                <a:ea typeface="ＭＳ Ｐゴシック" panose="020B0600070205080204" pitchFamily="34" charset="-128"/>
              </a:rPr>
              <a:t>永遠のいのちを信ず</a:t>
            </a:r>
            <a:r>
              <a:rPr lang="ja-JP" altLang="en-US" sz="2400" b="1" dirty="0">
                <a:solidFill>
                  <a:srgbClr val="FF0000"/>
                </a:solidFill>
                <a:latin typeface="ＭＳ Ｐゴシック" panose="020B0600070205080204" pitchFamily="34" charset="-128"/>
                <a:ea typeface="ＭＳ Ｐゴシック" panose="020B0600070205080204" pitchFamily="34" charset="-128"/>
              </a:rPr>
              <a:t>。　　アーメン</a:t>
            </a:r>
            <a:endParaRPr lang="en-US" altLang="ja-JP" sz="2400" b="1" dirty="0">
              <a:solidFill>
                <a:schemeClr val="tx1"/>
              </a:solidFill>
              <a:latin typeface="ＭＳ Ｐゴシック" panose="020B0600070205080204" pitchFamily="34" charset="-128"/>
              <a:ea typeface="ＭＳ Ｐゴシック" panose="020B0600070205080204" pitchFamily="34" charset="-128"/>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828993" y="188913"/>
            <a:ext cx="7056437" cy="917575"/>
          </a:xfrm>
        </p:spPr>
        <p:txBody>
          <a:bodyPr>
            <a:normAutofit/>
          </a:bodyPr>
          <a:lstStyle/>
          <a:p>
            <a:pPr algn="ctr" eaLnBrk="1" hangingPunct="1">
              <a:buClr>
                <a:srgbClr val="138677"/>
              </a:buClr>
              <a:buFont typeface="Georgia" panose="02040502050405020303" pitchFamily="18" charset="0"/>
              <a:buNone/>
            </a:pPr>
            <a:r>
              <a:rPr lang="ja-JP" altLang="en-US" sz="4400" dirty="0">
                <a:solidFill>
                  <a:srgbClr val="073C65"/>
                </a:solidFill>
                <a:effectLst/>
                <a:latin typeface="ＭＳ Ｐゴシック" panose="020B0600070205080204" pitchFamily="34" charset="-128"/>
                <a:ea typeface="ＭＳ Ｐゴシック" panose="020B0600070205080204" pitchFamily="34" charset="-128"/>
              </a:rPr>
              <a:t>主禱文　    　　</a:t>
            </a:r>
            <a:r>
              <a:rPr lang="zh-TW" altLang="en-US" sz="4400" dirty="0">
                <a:solidFill>
                  <a:srgbClr val="073C65"/>
                </a:solidFill>
                <a:effectLst/>
                <a:latin typeface="ＭＳ Ｐゴシック" panose="020B0600070205080204" pitchFamily="34" charset="-128"/>
                <a:ea typeface="ＭＳ Ｐゴシック" panose="020B0600070205080204" pitchFamily="34" charset="-128"/>
              </a:rPr>
              <a:t>  </a:t>
            </a:r>
            <a:r>
              <a:rPr lang="ja-JP" altLang="en-US" sz="4400" dirty="0">
                <a:solidFill>
                  <a:srgbClr val="FF0000"/>
                </a:solidFill>
                <a:effectLst>
                  <a:outerShdw blurRad="50800" dist="38100" dir="2700000" algn="tl" rotWithShape="0">
                    <a:prstClr val="black">
                      <a:alpha val="40000"/>
                    </a:prstClr>
                  </a:outerShdw>
                </a:effectLst>
                <a:latin typeface="メイリオ" panose="020B0604030504040204" pitchFamily="34" charset="-128"/>
                <a:ea typeface="メイリオ" panose="020B0604030504040204" pitchFamily="34" charset="-128"/>
              </a:rPr>
              <a:t>主の祈り</a:t>
            </a:r>
          </a:p>
        </p:txBody>
      </p:sp>
      <p:sp>
        <p:nvSpPr>
          <p:cNvPr id="10243" name="Rectangle 3"/>
          <p:cNvSpPr>
            <a:spLocks noGrp="1" noChangeArrowheads="1"/>
          </p:cNvSpPr>
          <p:nvPr>
            <p:ph sz="quarter" idx="13"/>
          </p:nvPr>
        </p:nvSpPr>
        <p:spPr>
          <a:xfrm>
            <a:off x="125262" y="905453"/>
            <a:ext cx="4248919" cy="5473700"/>
          </a:xfrm>
        </p:spPr>
        <p:txBody>
          <a:bodyPr/>
          <a:lstStyle/>
          <a:p>
            <a:pPr eaLnBrk="1" hangingPunct="1">
              <a:lnSpc>
                <a:spcPct val="90000"/>
              </a:lnSpc>
              <a:spcBef>
                <a:spcPct val="0"/>
              </a:spcBef>
              <a:buClr>
                <a:srgbClr val="138677"/>
              </a:buClr>
              <a:buFontTx/>
              <a:buNone/>
            </a:pPr>
            <a:r>
              <a:rPr lang="zh-TW" altLang="en-US" sz="4000" dirty="0">
                <a:solidFill>
                  <a:srgbClr val="073C65"/>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我們在天上的父，</a:t>
            </a:r>
          </a:p>
          <a:p>
            <a:pPr eaLnBrk="1" hangingPunct="1">
              <a:lnSpc>
                <a:spcPct val="90000"/>
              </a:lnSpc>
              <a:spcBef>
                <a:spcPct val="0"/>
              </a:spcBef>
              <a:buClr>
                <a:srgbClr val="138677"/>
              </a:buClr>
              <a:buFontTx/>
              <a:buNone/>
            </a:pP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願人都尊</a:t>
            </a:r>
            <a:r>
              <a:rPr lang="ja-JP" altLang="zh-TW"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祢</a:t>
            </a: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的名為聖；</a:t>
            </a:r>
          </a:p>
          <a:p>
            <a:pPr eaLnBrk="1" hangingPunct="1">
              <a:lnSpc>
                <a:spcPct val="90000"/>
              </a:lnSpc>
              <a:spcBef>
                <a:spcPct val="0"/>
              </a:spcBef>
              <a:buClr>
                <a:srgbClr val="138677"/>
              </a:buClr>
              <a:buFontTx/>
              <a:buNone/>
            </a:pP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願</a:t>
            </a:r>
            <a:r>
              <a:rPr lang="ja-JP" altLang="zh-TW"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祢</a:t>
            </a: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的國降臨；</a:t>
            </a:r>
          </a:p>
          <a:p>
            <a:pPr eaLnBrk="1" hangingPunct="1">
              <a:lnSpc>
                <a:spcPct val="90000"/>
              </a:lnSpc>
              <a:spcBef>
                <a:spcPct val="0"/>
              </a:spcBef>
              <a:buClr>
                <a:srgbClr val="138677"/>
              </a:buClr>
              <a:buFontTx/>
              <a:buNone/>
            </a:pP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願</a:t>
            </a:r>
            <a:r>
              <a:rPr lang="ja-JP" altLang="zh-TW"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祢</a:t>
            </a: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的旨意行在地上，如同行在天上。</a:t>
            </a:r>
          </a:p>
          <a:p>
            <a:pPr eaLnBrk="1" hangingPunct="1">
              <a:lnSpc>
                <a:spcPct val="90000"/>
              </a:lnSpc>
              <a:spcBef>
                <a:spcPct val="0"/>
              </a:spcBef>
              <a:buClr>
                <a:srgbClr val="138677"/>
              </a:buClr>
              <a:buFontTx/>
              <a:buNone/>
            </a:pP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我們日用的飲食，今日賜給我們；免我們的債，如同我們免了人的債；</a:t>
            </a:r>
          </a:p>
          <a:p>
            <a:pPr eaLnBrk="1" hangingPunct="1">
              <a:lnSpc>
                <a:spcPct val="90000"/>
              </a:lnSpc>
              <a:spcBef>
                <a:spcPct val="0"/>
              </a:spcBef>
              <a:buClr>
                <a:srgbClr val="138677"/>
              </a:buClr>
              <a:buFontTx/>
              <a:buNone/>
            </a:pP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不叫我們遇見試探，</a:t>
            </a:r>
          </a:p>
          <a:p>
            <a:pPr eaLnBrk="1" hangingPunct="1">
              <a:lnSpc>
                <a:spcPct val="90000"/>
              </a:lnSpc>
              <a:spcBef>
                <a:spcPct val="0"/>
              </a:spcBef>
              <a:buClr>
                <a:srgbClr val="138677"/>
              </a:buClr>
              <a:buFontTx/>
              <a:buNone/>
            </a:pPr>
            <a:r>
              <a:rPr lang="en-US" altLang="zh-TW"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救我們</a:t>
            </a:r>
            <a:r>
              <a:rPr lang="ja-JP" altLang="zh-TW"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脱</a:t>
            </a: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離凶惡</a:t>
            </a:r>
          </a:p>
          <a:p>
            <a:pPr eaLnBrk="1" hangingPunct="1">
              <a:lnSpc>
                <a:spcPct val="90000"/>
              </a:lnSpc>
              <a:spcBef>
                <a:spcPct val="0"/>
              </a:spcBef>
              <a:buClr>
                <a:srgbClr val="138677"/>
              </a:buClr>
              <a:buFontTx/>
              <a:buNone/>
            </a:pP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因為國度、權柄、榮耀</a:t>
            </a:r>
          </a:p>
          <a:p>
            <a:pPr eaLnBrk="1" hangingPunct="1">
              <a:lnSpc>
                <a:spcPct val="90000"/>
              </a:lnSpc>
              <a:spcBef>
                <a:spcPct val="0"/>
              </a:spcBef>
              <a:buClr>
                <a:srgbClr val="138677"/>
              </a:buClr>
              <a:buFontTx/>
              <a:buNone/>
            </a:pPr>
            <a:r>
              <a:rPr lang="en-US" altLang="zh-TW"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全是</a:t>
            </a:r>
            <a:r>
              <a:rPr lang="ja-JP" altLang="zh-TW"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祢</a:t>
            </a: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的，直到永遠。</a:t>
            </a:r>
            <a:r>
              <a:rPr lang="en-US" altLang="ja-JP"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阿</a:t>
            </a:r>
            <a:r>
              <a:rPr lang="zh-TW" altLang="en-US" sz="30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們</a:t>
            </a:r>
            <a:endParaRPr lang="zh-TW" altLang="en-US" sz="3000" dirty="0">
              <a:solidFill>
                <a:srgbClr val="0070C0"/>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4" name="Rectangle 3"/>
          <p:cNvSpPr>
            <a:spLocks noGrp="1" noChangeArrowheads="1"/>
          </p:cNvSpPr>
          <p:nvPr>
            <p:ph sz="quarter" idx="13"/>
          </p:nvPr>
        </p:nvSpPr>
        <p:spPr>
          <a:xfrm>
            <a:off x="4283710" y="1007110"/>
            <a:ext cx="4569460" cy="5473700"/>
          </a:xfrm>
        </p:spPr>
        <p:txBody>
          <a:bodyPr/>
          <a:lstStyle/>
          <a:p>
            <a:pPr eaLnBrk="1" hangingPunct="1">
              <a:lnSpc>
                <a:spcPct val="90000"/>
              </a:lnSpc>
              <a:spcBef>
                <a:spcPct val="0"/>
              </a:spcBef>
              <a:buClr>
                <a:srgbClr val="138677"/>
              </a:buClr>
              <a:buNone/>
            </a:pPr>
            <a:r>
              <a:rPr lang="ja-JP" altLang="en-US" sz="2400" b="1" dirty="0">
                <a:solidFill>
                  <a:srgbClr val="FF0000"/>
                </a:solidFill>
                <a:latin typeface="ＭＳ Ｐゴシック" panose="020B0600070205080204" pitchFamily="34" charset="-128"/>
                <a:ea typeface="ＭＳ Ｐゴシック" panose="020B0600070205080204" pitchFamily="34" charset="-128"/>
              </a:rPr>
              <a:t>  天にいます私たちの父よ</a:t>
            </a:r>
            <a:r>
              <a:rPr lang="zh-TW" altLang="en-US" sz="2400" b="1" dirty="0">
                <a:solidFill>
                  <a:srgbClr val="FF0000"/>
                </a:solidFill>
                <a:latin typeface="ＭＳ Ｐゴシック" panose="020B0600070205080204" pitchFamily="34" charset="-128"/>
                <a:ea typeface="ＭＳ Ｐゴシック" panose="020B0600070205080204" pitchFamily="34" charset="-128"/>
              </a:rPr>
              <a:t>。</a:t>
            </a:r>
            <a:endParaRPr lang="en-US" altLang="zh-TW" sz="2400" b="1" dirty="0">
              <a:solidFill>
                <a:srgbClr val="FF0000"/>
              </a:solidFill>
              <a:latin typeface="ＭＳ Ｐゴシック" panose="020B0600070205080204" pitchFamily="34" charset="-128"/>
              <a:ea typeface="ＭＳ Ｐゴシック" panose="020B0600070205080204" pitchFamily="34" charset="-128"/>
            </a:endParaRPr>
          </a:p>
          <a:p>
            <a:pPr eaLnBrk="1" hangingPunct="1">
              <a:lnSpc>
                <a:spcPct val="90000"/>
              </a:lnSpc>
              <a:spcBef>
                <a:spcPct val="0"/>
              </a:spcBef>
              <a:buClr>
                <a:srgbClr val="138677"/>
              </a:buClr>
              <a:buNone/>
            </a:pPr>
            <a:r>
              <a:rPr lang="ja-JP" altLang="en-US" sz="2400" b="1" dirty="0">
                <a:solidFill>
                  <a:srgbClr val="FF0000"/>
                </a:solidFill>
                <a:latin typeface="ＭＳ Ｐゴシック" panose="020B0600070205080204" pitchFamily="34" charset="-128"/>
                <a:ea typeface="ＭＳ Ｐゴシック" panose="020B0600070205080204" pitchFamily="34" charset="-128"/>
              </a:rPr>
              <a:t>御名があがめられますように、</a:t>
            </a:r>
          </a:p>
          <a:p>
            <a:pPr eaLnBrk="1" hangingPunct="1">
              <a:lnSpc>
                <a:spcPct val="90000"/>
              </a:lnSpc>
              <a:spcBef>
                <a:spcPct val="0"/>
              </a:spcBef>
              <a:buClr>
                <a:srgbClr val="138677"/>
              </a:buClr>
              <a:buNone/>
            </a:pPr>
            <a:r>
              <a:rPr lang="ja-JP" altLang="en-US" sz="2400" b="1" dirty="0">
                <a:solidFill>
                  <a:srgbClr val="FF0000"/>
                </a:solidFill>
                <a:latin typeface="ＭＳ Ｐゴシック" panose="020B0600070205080204" pitchFamily="34" charset="-128"/>
                <a:ea typeface="ＭＳ Ｐゴシック" panose="020B0600070205080204" pitchFamily="34" charset="-128"/>
              </a:rPr>
              <a:t>御国が来ますように。</a:t>
            </a:r>
          </a:p>
          <a:p>
            <a:pPr eaLnBrk="1" hangingPunct="1">
              <a:lnSpc>
                <a:spcPct val="90000"/>
              </a:lnSpc>
              <a:spcBef>
                <a:spcPct val="0"/>
              </a:spcBef>
              <a:buClr>
                <a:srgbClr val="138677"/>
              </a:buClr>
              <a:buNone/>
            </a:pPr>
            <a:r>
              <a:rPr lang="ja-JP" altLang="en-US" sz="2400" b="1" dirty="0">
                <a:solidFill>
                  <a:srgbClr val="FF0000"/>
                </a:solidFill>
                <a:latin typeface="ＭＳ Ｐゴシック" panose="020B0600070205080204" pitchFamily="34" charset="-128"/>
                <a:ea typeface="ＭＳ Ｐゴシック" panose="020B0600070205080204" pitchFamily="34" charset="-128"/>
              </a:rPr>
              <a:t>御こころが、天で行われるように、地でも行われますように。</a:t>
            </a:r>
          </a:p>
          <a:p>
            <a:pPr eaLnBrk="1" hangingPunct="1">
              <a:lnSpc>
                <a:spcPct val="90000"/>
              </a:lnSpc>
              <a:spcBef>
                <a:spcPct val="0"/>
              </a:spcBef>
              <a:buClr>
                <a:srgbClr val="138677"/>
              </a:buClr>
              <a:buNone/>
            </a:pPr>
            <a:r>
              <a:rPr lang="ja-JP" altLang="en-US" sz="2400" b="1" dirty="0">
                <a:solidFill>
                  <a:srgbClr val="FF0000"/>
                </a:solidFill>
                <a:latin typeface="ＭＳ Ｐゴシック" panose="020B0600070205080204" pitchFamily="34" charset="-128"/>
                <a:ea typeface="ＭＳ Ｐゴシック" panose="020B0600070205080204" pitchFamily="34" charset="-128"/>
              </a:rPr>
              <a:t>私たちの日ごとの糧</a:t>
            </a:r>
            <a:r>
              <a:rPr lang="en-US" altLang="ja-JP" sz="1600" b="1" dirty="0">
                <a:solidFill>
                  <a:srgbClr val="FF0000"/>
                </a:solidFill>
                <a:latin typeface="ＭＳ Ｐゴシック" panose="020B0600070205080204" pitchFamily="34" charset="-128"/>
                <a:ea typeface="ＭＳ Ｐゴシック" panose="020B0600070205080204" pitchFamily="34" charset="-128"/>
              </a:rPr>
              <a:t>(</a:t>
            </a:r>
            <a:r>
              <a:rPr lang="ja-JP" altLang="en-US" sz="1600" b="1" dirty="0">
                <a:solidFill>
                  <a:srgbClr val="FF0000"/>
                </a:solidFill>
                <a:latin typeface="ＭＳ Ｐゴシック" panose="020B0600070205080204" pitchFamily="34" charset="-128"/>
                <a:ea typeface="ＭＳ Ｐゴシック" panose="020B0600070205080204" pitchFamily="34" charset="-128"/>
              </a:rPr>
              <a:t>かて</a:t>
            </a:r>
            <a:r>
              <a:rPr lang="en-US" altLang="ja-JP" sz="16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を</a:t>
            </a:r>
          </a:p>
          <a:p>
            <a:pPr eaLnBrk="1" hangingPunct="1">
              <a:lnSpc>
                <a:spcPct val="90000"/>
              </a:lnSpc>
              <a:spcBef>
                <a:spcPct val="0"/>
              </a:spcBef>
              <a:buClr>
                <a:srgbClr val="138677"/>
              </a:buClr>
              <a:buNone/>
            </a:pPr>
            <a:r>
              <a:rPr lang="en-US" altLang="ja-JP" sz="2400" b="1" dirty="0">
                <a:solidFill>
                  <a:srgbClr val="FF0000"/>
                </a:solidFill>
                <a:latin typeface="ＭＳ Ｐゴシック" panose="020B0600070205080204" pitchFamily="34" charset="-128"/>
                <a:ea typeface="ＭＳ Ｐゴシック" panose="020B0600070205080204" pitchFamily="34" charset="-128"/>
              </a:rPr>
              <a:t>	</a:t>
            </a:r>
            <a:r>
              <a:rPr lang="ja-JP" altLang="en-US" sz="2400" b="1" dirty="0">
                <a:solidFill>
                  <a:srgbClr val="FF0000"/>
                </a:solidFill>
                <a:latin typeface="ＭＳ Ｐゴシック" panose="020B0600070205080204" pitchFamily="34" charset="-128"/>
                <a:ea typeface="ＭＳ Ｐゴシック" panose="020B0600070205080204" pitchFamily="34" charset="-128"/>
              </a:rPr>
              <a:t>今日もお与えください。</a:t>
            </a:r>
          </a:p>
          <a:p>
            <a:pPr eaLnBrk="1" hangingPunct="1">
              <a:lnSpc>
                <a:spcPct val="90000"/>
              </a:lnSpc>
              <a:spcBef>
                <a:spcPct val="0"/>
              </a:spcBef>
              <a:buClr>
                <a:srgbClr val="138677"/>
              </a:buClr>
              <a:buNone/>
            </a:pPr>
            <a:r>
              <a:rPr lang="ja-JP" altLang="en-US" sz="2400" b="1" dirty="0">
                <a:solidFill>
                  <a:srgbClr val="FF0000"/>
                </a:solidFill>
                <a:latin typeface="ＭＳ Ｐゴシック" panose="020B0600070205080204" pitchFamily="34" charset="-128"/>
                <a:ea typeface="ＭＳ Ｐゴシック" panose="020B0600070205080204" pitchFamily="34" charset="-128"/>
              </a:rPr>
              <a:t>私たちの負いめを、お赦しください。</a:t>
            </a:r>
            <a:r>
              <a:rPr lang="en-US" altLang="ja-JP" sz="2400" b="1" dirty="0">
                <a:solidFill>
                  <a:srgbClr val="FF0000"/>
                </a:solidFill>
                <a:latin typeface="ＭＳ Ｐゴシック" panose="020B0600070205080204" pitchFamily="34" charset="-128"/>
                <a:ea typeface="ＭＳ Ｐゴシック" panose="020B0600070205080204" pitchFamily="34" charset="-128"/>
              </a:rPr>
              <a:t/>
            </a:r>
            <a:br>
              <a:rPr lang="en-US" altLang="ja-JP" sz="2400" b="1" dirty="0">
                <a:solidFill>
                  <a:srgbClr val="FF0000"/>
                </a:solidFill>
                <a:latin typeface="ＭＳ Ｐゴシック" panose="020B0600070205080204" pitchFamily="34" charset="-128"/>
                <a:ea typeface="ＭＳ Ｐゴシック" panose="020B0600070205080204" pitchFamily="34" charset="-128"/>
              </a:rPr>
            </a:br>
            <a:r>
              <a:rPr lang="ja-JP" altLang="en-US" sz="2400" b="1" dirty="0">
                <a:solidFill>
                  <a:srgbClr val="FF0000"/>
                </a:solidFill>
                <a:latin typeface="ＭＳ Ｐゴシック" panose="020B0600070205080204" pitchFamily="34" charset="-128"/>
                <a:ea typeface="ＭＳ Ｐゴシック" panose="020B0600070205080204" pitchFamily="34" charset="-128"/>
              </a:rPr>
              <a:t>私たちも、私たちに</a:t>
            </a:r>
          </a:p>
          <a:p>
            <a:pPr eaLnBrk="1" hangingPunct="1">
              <a:lnSpc>
                <a:spcPct val="90000"/>
              </a:lnSpc>
              <a:spcBef>
                <a:spcPct val="0"/>
              </a:spcBef>
              <a:buClr>
                <a:srgbClr val="138677"/>
              </a:buClr>
              <a:buNone/>
            </a:pPr>
            <a:r>
              <a:rPr lang="ja-JP" altLang="en-US" sz="2400" b="1" dirty="0">
                <a:solidFill>
                  <a:srgbClr val="FF0000"/>
                </a:solidFill>
                <a:latin typeface="ＭＳ Ｐゴシック" panose="020B0600070205080204" pitchFamily="34" charset="-128"/>
                <a:ea typeface="ＭＳ Ｐゴシック" panose="020B0600070205080204" pitchFamily="34" charset="-128"/>
              </a:rPr>
              <a:t>負いめのある人たちを赦しました。</a:t>
            </a:r>
          </a:p>
          <a:p>
            <a:pPr eaLnBrk="1" hangingPunct="1">
              <a:lnSpc>
                <a:spcPct val="90000"/>
              </a:lnSpc>
              <a:spcBef>
                <a:spcPct val="0"/>
              </a:spcBef>
              <a:buClr>
                <a:srgbClr val="138677"/>
              </a:buClr>
              <a:buNone/>
            </a:pPr>
            <a:r>
              <a:rPr lang="ja-JP" altLang="en-US" sz="2400" b="1" dirty="0">
                <a:solidFill>
                  <a:srgbClr val="FF0000"/>
                </a:solidFill>
                <a:latin typeface="ＭＳ Ｐゴシック" panose="020B0600070205080204" pitchFamily="34" charset="-128"/>
                <a:ea typeface="ＭＳ Ｐゴシック" panose="020B0600070205080204" pitchFamily="34" charset="-128"/>
              </a:rPr>
              <a:t>私たちを、試みに会わせないで、悪からお救い下さい。</a:t>
            </a:r>
          </a:p>
          <a:p>
            <a:pPr eaLnBrk="1" hangingPunct="1">
              <a:lnSpc>
                <a:spcPct val="90000"/>
              </a:lnSpc>
              <a:spcBef>
                <a:spcPct val="0"/>
              </a:spcBef>
              <a:buClr>
                <a:srgbClr val="138677"/>
              </a:buClr>
              <a:buNone/>
            </a:pPr>
            <a:r>
              <a:rPr lang="ja-JP" altLang="en-US" sz="2400" b="1" dirty="0">
                <a:solidFill>
                  <a:srgbClr val="FF0000"/>
                </a:solidFill>
                <a:latin typeface="ＭＳ Ｐゴシック" panose="020B0600070205080204" pitchFamily="34" charset="-128"/>
                <a:ea typeface="ＭＳ Ｐゴシック" panose="020B0600070205080204" pitchFamily="34" charset="-128"/>
              </a:rPr>
              <a:t>国と力と栄えは、とこしえに、</a:t>
            </a:r>
          </a:p>
          <a:p>
            <a:pPr eaLnBrk="1" hangingPunct="1">
              <a:lnSpc>
                <a:spcPct val="90000"/>
              </a:lnSpc>
              <a:spcBef>
                <a:spcPct val="0"/>
              </a:spcBef>
              <a:buClr>
                <a:srgbClr val="138677"/>
              </a:buClr>
              <a:buNone/>
            </a:pPr>
            <a:r>
              <a:rPr lang="ja-JP" altLang="en-US" sz="2400" b="1" dirty="0">
                <a:solidFill>
                  <a:srgbClr val="FF0000"/>
                </a:solidFill>
                <a:latin typeface="ＭＳ Ｐゴシック" panose="020B0600070205080204" pitchFamily="34" charset="-128"/>
                <a:ea typeface="ＭＳ Ｐゴシック" panose="020B0600070205080204" pitchFamily="34" charset="-128"/>
              </a:rPr>
              <a:t>　あなたのものだからです。</a:t>
            </a:r>
            <a:r>
              <a:rPr lang="ja-JP" altLang="en-US" sz="2400" b="1" dirty="0">
                <a:solidFill>
                  <a:srgbClr val="0070C0"/>
                </a:solidFill>
                <a:latin typeface="ＭＳ Ｐゴシック" panose="020B0600070205080204" pitchFamily="34" charset="-128"/>
                <a:ea typeface="ＭＳ Ｐゴシック" panose="020B0600070205080204" pitchFamily="34" charset="-128"/>
              </a:rPr>
              <a:t>　　　　</a:t>
            </a:r>
            <a:r>
              <a:rPr lang="en-US" altLang="ja-JP" sz="2400" b="1" dirty="0">
                <a:solidFill>
                  <a:srgbClr val="0070C0"/>
                </a:solidFill>
                <a:latin typeface="ＭＳ Ｐゴシック" panose="020B0600070205080204" pitchFamily="34" charset="-128"/>
                <a:ea typeface="ＭＳ Ｐゴシック" panose="020B0600070205080204" pitchFamily="34" charset="-128"/>
              </a:rPr>
              <a:t>						</a:t>
            </a:r>
            <a:r>
              <a:rPr lang="ja-JP" altLang="en-US" sz="2400" b="1" dirty="0">
                <a:solidFill>
                  <a:srgbClr val="0070C0"/>
                </a:solidFill>
                <a:latin typeface="ＭＳ Ｐゴシック" panose="020B0600070205080204" pitchFamily="34" charset="-128"/>
                <a:ea typeface="ＭＳ Ｐゴシック" panose="020B0600070205080204" pitchFamily="34" charset="-128"/>
              </a:rPr>
              <a:t>　　　</a:t>
            </a:r>
            <a:r>
              <a:rPr lang="zh-TW" altLang="en-US" sz="2400" b="1" dirty="0">
                <a:solidFill>
                  <a:srgbClr val="0070C0"/>
                </a:solidFill>
                <a:latin typeface="ＭＳ Ｐゴシック" panose="020B0600070205080204" pitchFamily="34" charset="-128"/>
                <a:ea typeface="ＭＳ Ｐゴシック" panose="020B0600070205080204" pitchFamily="34" charset="-128"/>
              </a:rPr>
              <a:t> </a:t>
            </a:r>
            <a:r>
              <a:rPr lang="ja-JP" altLang="en-US" sz="2400" b="1" dirty="0">
                <a:solidFill>
                  <a:srgbClr val="FF0000"/>
                </a:solidFill>
                <a:latin typeface="ＭＳ Ｐゴシック" panose="020B0600070205080204" pitchFamily="34" charset="-128"/>
                <a:ea typeface="ＭＳ Ｐゴシック" panose="020B0600070205080204" pitchFamily="34" charset="-128"/>
              </a:rPr>
              <a:t>アーメン</a:t>
            </a:r>
            <a:endParaRPr lang="zh-TW" altLang="en-US" sz="4000" dirty="0">
              <a:solidFill>
                <a:srgbClr val="0070C0"/>
              </a:solidFill>
              <a:latin typeface="華康特粗楷體(P)"/>
              <a:ea typeface="華康特粗楷體(P)"/>
              <a:cs typeface="華康特粗楷體(P)"/>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556792"/>
            <a:ext cx="6840760" cy="5130571"/>
          </a:xfrm>
          <a:prstGeom prst="rect">
            <a:avLst/>
          </a:prstGeom>
        </p:spPr>
      </p:pic>
      <p:sp>
        <p:nvSpPr>
          <p:cNvPr id="7173" name="正方形/長方形 3"/>
          <p:cNvSpPr>
            <a:spLocks noChangeArrowheads="1"/>
          </p:cNvSpPr>
          <p:nvPr/>
        </p:nvSpPr>
        <p:spPr bwMode="auto">
          <a:xfrm>
            <a:off x="1428750" y="21586"/>
            <a:ext cx="62865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kumimoji="1" sz="2400">
                <a:solidFill>
                  <a:schemeClr val="tx1"/>
                </a:solidFill>
                <a:latin typeface="Century Schoolbook" panose="02040604050505020304" pitchFamily="18" charset="0"/>
                <a:ea typeface="PMingLiU" panose="02020500000000000000" pitchFamily="18" charset="-120"/>
              </a:defRPr>
            </a:lvl1pPr>
            <a:lvl2pPr marL="742950" indent="-285750">
              <a:spcBef>
                <a:spcPct val="20000"/>
              </a:spcBef>
              <a:buClr>
                <a:schemeClr val="accent1"/>
              </a:buClr>
              <a:buSzPct val="80000"/>
              <a:buFont typeface="Wingdings 2" panose="05020102010507070707" pitchFamily="18" charset="2"/>
              <a:buChar char=""/>
              <a:defRPr kumimoji="1" sz="2100">
                <a:solidFill>
                  <a:schemeClr val="tx1"/>
                </a:solidFill>
                <a:latin typeface="Century Schoolbook" panose="02040604050505020304" pitchFamily="18" charset="0"/>
                <a:ea typeface="PMingLiU" panose="02020500000000000000" pitchFamily="18" charset="-120"/>
              </a:defRPr>
            </a:lvl2pPr>
            <a:lvl3pPr marL="1143000" indent="-228600">
              <a:spcBef>
                <a:spcPct val="20000"/>
              </a:spcBef>
              <a:buClr>
                <a:srgbClr val="6FB833"/>
              </a:buClr>
              <a:buSzPct val="60000"/>
              <a:buFont typeface="Wingdings" panose="05000000000000000000" pitchFamily="2" charset="2"/>
              <a:buChar char=""/>
              <a:defRPr kumimoji="1" sz="2400">
                <a:solidFill>
                  <a:schemeClr val="tx1"/>
                </a:solidFill>
                <a:latin typeface="Century Schoolbook" panose="02040604050505020304" pitchFamily="18" charset="0"/>
                <a:ea typeface="PMingLiU" panose="02020500000000000000" pitchFamily="18" charset="-120"/>
              </a:defRPr>
            </a:lvl3pPr>
            <a:lvl4pPr marL="1600200" indent="-228600">
              <a:spcBef>
                <a:spcPct val="20000"/>
              </a:spcBef>
              <a:buClr>
                <a:srgbClr val="C0E5AF"/>
              </a:buClr>
              <a:buSzPct val="60000"/>
              <a:buFont typeface="Wingdings" panose="05000000000000000000" pitchFamily="2" charset="2"/>
              <a:buChar char=""/>
              <a:defRPr kumimoji="1" sz="2000">
                <a:solidFill>
                  <a:schemeClr val="tx1"/>
                </a:solidFill>
                <a:latin typeface="Century Schoolbook" panose="02040604050505020304" pitchFamily="18" charset="0"/>
                <a:ea typeface="PMingLiU" panose="02020500000000000000" pitchFamily="18" charset="-120"/>
              </a:defRPr>
            </a:lvl4pPr>
            <a:lvl5pPr marL="2057400" indent="-228600">
              <a:spcBef>
                <a:spcPct val="20000"/>
              </a:spcBef>
              <a:buClr>
                <a:srgbClr val="F3AABE"/>
              </a:buClr>
              <a:buSzPct val="68000"/>
              <a:buFont typeface="Wingdings 2" panose="05020102010507070707" pitchFamily="18" charset="2"/>
              <a:buChar char=""/>
              <a:defRPr kumimoji="1" sz="1600">
                <a:solidFill>
                  <a:schemeClr val="tx1"/>
                </a:solidFill>
                <a:latin typeface="Century Schoolbook" panose="02040604050505020304" pitchFamily="18" charset="0"/>
                <a:ea typeface="PMingLiU" panose="02020500000000000000" pitchFamily="18" charset="-12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kumimoji="1" sz="1600">
                <a:solidFill>
                  <a:schemeClr val="tx1"/>
                </a:solidFill>
                <a:latin typeface="Century Schoolbook" panose="02040604050505020304" pitchFamily="18" charset="0"/>
                <a:ea typeface="PMingLiU" panose="02020500000000000000" pitchFamily="18" charset="-12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kumimoji="1" sz="1600">
                <a:solidFill>
                  <a:schemeClr val="tx1"/>
                </a:solidFill>
                <a:latin typeface="Century Schoolbook" panose="02040604050505020304" pitchFamily="18" charset="0"/>
                <a:ea typeface="PMingLiU" panose="02020500000000000000" pitchFamily="18" charset="-12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kumimoji="1" sz="1600">
                <a:solidFill>
                  <a:schemeClr val="tx1"/>
                </a:solidFill>
                <a:latin typeface="Century Schoolbook" panose="02040604050505020304" pitchFamily="18" charset="0"/>
                <a:ea typeface="PMingLiU" panose="02020500000000000000" pitchFamily="18" charset="-12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kumimoji="1" sz="1600">
                <a:solidFill>
                  <a:schemeClr val="tx1"/>
                </a:solidFill>
                <a:latin typeface="Century Schoolbook" panose="02040604050505020304" pitchFamily="18" charset="0"/>
                <a:ea typeface="PMingLiU"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ja-JP" altLang="en-US" sz="7200" b="1" i="0" u="none" strike="noStrike" kern="1200" cap="none" spc="0" normalizeH="0" baseline="0" noProof="0" dirty="0">
                <a:ln>
                  <a:noFill/>
                </a:ln>
                <a:solidFill>
                  <a:prstClr val="black"/>
                </a:solidFill>
                <a:effectLst/>
                <a:uLnTx/>
                <a:uFillTx/>
                <a:latin typeface="ＭＳ Ｐゴシック" panose="020B0600070205080204" pitchFamily="34" charset="-128"/>
                <a:ea typeface="ＭＳ Ｐゴシック" panose="020B0600070205080204" pitchFamily="34" charset="-128"/>
                <a:cs typeface="+mn-cs"/>
              </a:rPr>
              <a:t>プレイズ ソング</a:t>
            </a:r>
            <a:r>
              <a:rPr kumimoji="0" lang="ja-JP" altLang="en-US" sz="72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endParaRPr kumimoji="0" lang="ja-JP" altLang="en-US" sz="7200" b="1"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6" name="正方形/長方形 3"/>
          <p:cNvSpPr>
            <a:spLocks noChangeArrowheads="1"/>
          </p:cNvSpPr>
          <p:nvPr/>
        </p:nvSpPr>
        <p:spPr bwMode="auto">
          <a:xfrm>
            <a:off x="464088" y="4365104"/>
            <a:ext cx="821582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kumimoji="1" sz="2400">
                <a:solidFill>
                  <a:schemeClr val="tx1"/>
                </a:solidFill>
                <a:latin typeface="Century Schoolbook" panose="02040604050505020304" pitchFamily="18" charset="0"/>
                <a:ea typeface="PMingLiU" panose="02020500000000000000" pitchFamily="18" charset="-120"/>
              </a:defRPr>
            </a:lvl1pPr>
            <a:lvl2pPr marL="742950" indent="-285750">
              <a:spcBef>
                <a:spcPct val="20000"/>
              </a:spcBef>
              <a:buClr>
                <a:schemeClr val="accent1"/>
              </a:buClr>
              <a:buSzPct val="80000"/>
              <a:buFont typeface="Wingdings 2" panose="05020102010507070707" pitchFamily="18" charset="2"/>
              <a:buChar char=""/>
              <a:defRPr kumimoji="1" sz="2100">
                <a:solidFill>
                  <a:schemeClr val="tx1"/>
                </a:solidFill>
                <a:latin typeface="Century Schoolbook" panose="02040604050505020304" pitchFamily="18" charset="0"/>
                <a:ea typeface="PMingLiU" panose="02020500000000000000" pitchFamily="18" charset="-120"/>
              </a:defRPr>
            </a:lvl2pPr>
            <a:lvl3pPr marL="1143000" indent="-228600">
              <a:spcBef>
                <a:spcPct val="20000"/>
              </a:spcBef>
              <a:buClr>
                <a:srgbClr val="6FB833"/>
              </a:buClr>
              <a:buSzPct val="60000"/>
              <a:buFont typeface="Wingdings" panose="05000000000000000000" pitchFamily="2" charset="2"/>
              <a:buChar char=""/>
              <a:defRPr kumimoji="1" sz="2400">
                <a:solidFill>
                  <a:schemeClr val="tx1"/>
                </a:solidFill>
                <a:latin typeface="Century Schoolbook" panose="02040604050505020304" pitchFamily="18" charset="0"/>
                <a:ea typeface="PMingLiU" panose="02020500000000000000" pitchFamily="18" charset="-120"/>
              </a:defRPr>
            </a:lvl3pPr>
            <a:lvl4pPr marL="1600200" indent="-228600">
              <a:spcBef>
                <a:spcPct val="20000"/>
              </a:spcBef>
              <a:buClr>
                <a:srgbClr val="C0E5AF"/>
              </a:buClr>
              <a:buSzPct val="60000"/>
              <a:buFont typeface="Wingdings" panose="05000000000000000000" pitchFamily="2" charset="2"/>
              <a:buChar char=""/>
              <a:defRPr kumimoji="1" sz="2000">
                <a:solidFill>
                  <a:schemeClr val="tx1"/>
                </a:solidFill>
                <a:latin typeface="Century Schoolbook" panose="02040604050505020304" pitchFamily="18" charset="0"/>
                <a:ea typeface="PMingLiU" panose="02020500000000000000" pitchFamily="18" charset="-120"/>
              </a:defRPr>
            </a:lvl4pPr>
            <a:lvl5pPr marL="2057400" indent="-228600">
              <a:spcBef>
                <a:spcPct val="20000"/>
              </a:spcBef>
              <a:buClr>
                <a:srgbClr val="F3AABE"/>
              </a:buClr>
              <a:buSzPct val="68000"/>
              <a:buFont typeface="Wingdings 2" panose="05020102010507070707" pitchFamily="18" charset="2"/>
              <a:buChar char=""/>
              <a:defRPr kumimoji="1" sz="1600">
                <a:solidFill>
                  <a:schemeClr val="tx1"/>
                </a:solidFill>
                <a:latin typeface="Century Schoolbook" panose="02040604050505020304" pitchFamily="18" charset="0"/>
                <a:ea typeface="PMingLiU" panose="02020500000000000000" pitchFamily="18" charset="-120"/>
              </a:defRPr>
            </a:lvl5pPr>
            <a:lvl6pPr marL="2514600" indent="-228600" eaLnBrk="0" fontAlgn="base" hangingPunct="0">
              <a:spcBef>
                <a:spcPct val="20000"/>
              </a:spcBef>
              <a:spcAft>
                <a:spcPct val="0"/>
              </a:spcAft>
              <a:buClr>
                <a:srgbClr val="F3AABE"/>
              </a:buClr>
              <a:buSzPct val="68000"/>
              <a:buFont typeface="Wingdings 2" panose="05020102010507070707" pitchFamily="18" charset="2"/>
              <a:buChar char=""/>
              <a:defRPr kumimoji="1" sz="1600">
                <a:solidFill>
                  <a:schemeClr val="tx1"/>
                </a:solidFill>
                <a:latin typeface="Century Schoolbook" panose="02040604050505020304" pitchFamily="18" charset="0"/>
                <a:ea typeface="PMingLiU" panose="02020500000000000000" pitchFamily="18" charset="-120"/>
              </a:defRPr>
            </a:lvl6pPr>
            <a:lvl7pPr marL="2971800" indent="-228600" eaLnBrk="0" fontAlgn="base" hangingPunct="0">
              <a:spcBef>
                <a:spcPct val="20000"/>
              </a:spcBef>
              <a:spcAft>
                <a:spcPct val="0"/>
              </a:spcAft>
              <a:buClr>
                <a:srgbClr val="F3AABE"/>
              </a:buClr>
              <a:buSzPct val="68000"/>
              <a:buFont typeface="Wingdings 2" panose="05020102010507070707" pitchFamily="18" charset="2"/>
              <a:buChar char=""/>
              <a:defRPr kumimoji="1" sz="1600">
                <a:solidFill>
                  <a:schemeClr val="tx1"/>
                </a:solidFill>
                <a:latin typeface="Century Schoolbook" panose="02040604050505020304" pitchFamily="18" charset="0"/>
                <a:ea typeface="PMingLiU" panose="02020500000000000000" pitchFamily="18" charset="-120"/>
              </a:defRPr>
            </a:lvl7pPr>
            <a:lvl8pPr marL="3429000" indent="-228600" eaLnBrk="0" fontAlgn="base" hangingPunct="0">
              <a:spcBef>
                <a:spcPct val="20000"/>
              </a:spcBef>
              <a:spcAft>
                <a:spcPct val="0"/>
              </a:spcAft>
              <a:buClr>
                <a:srgbClr val="F3AABE"/>
              </a:buClr>
              <a:buSzPct val="68000"/>
              <a:buFont typeface="Wingdings 2" panose="05020102010507070707" pitchFamily="18" charset="2"/>
              <a:buChar char=""/>
              <a:defRPr kumimoji="1" sz="1600">
                <a:solidFill>
                  <a:schemeClr val="tx1"/>
                </a:solidFill>
                <a:latin typeface="Century Schoolbook" panose="02040604050505020304" pitchFamily="18" charset="0"/>
                <a:ea typeface="PMingLiU" panose="02020500000000000000" pitchFamily="18" charset="-120"/>
              </a:defRPr>
            </a:lvl8pPr>
            <a:lvl9pPr marL="3886200" indent="-228600" eaLnBrk="0" fontAlgn="base" hangingPunct="0">
              <a:spcBef>
                <a:spcPct val="20000"/>
              </a:spcBef>
              <a:spcAft>
                <a:spcPct val="0"/>
              </a:spcAft>
              <a:buClr>
                <a:srgbClr val="F3AABE"/>
              </a:buClr>
              <a:buSzPct val="68000"/>
              <a:buFont typeface="Wingdings 2" panose="05020102010507070707" pitchFamily="18" charset="2"/>
              <a:buChar char=""/>
              <a:defRPr kumimoji="1" sz="1600">
                <a:solidFill>
                  <a:schemeClr val="tx1"/>
                </a:solidFill>
                <a:latin typeface="Century Schoolbook" panose="02040604050505020304" pitchFamily="18" charset="0"/>
                <a:ea typeface="PMingLiU"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ja-JP" altLang="en-US" sz="6600" b="1" i="0" u="none" strike="noStrike" kern="1200" cap="none" spc="0" normalizeH="0" baseline="0" noProof="0" dirty="0" smtClean="0">
                <a:ln>
                  <a:noFill/>
                </a:ln>
                <a:solidFill>
                  <a:schemeClr val="bg1"/>
                </a:solidFill>
                <a:effectLst/>
                <a:uLnTx/>
                <a:uFillTx/>
                <a:latin typeface="ＭＳ Ｐゴシック" panose="020B0600070205080204" pitchFamily="34" charset="-128"/>
                <a:ea typeface="ＭＳ Ｐゴシック" panose="020B0600070205080204" pitchFamily="34" charset="-128"/>
              </a:rPr>
              <a:t>主の宮</a:t>
            </a:r>
            <a:endParaRPr kumimoji="0" lang="ja-JP" altLang="en-US" sz="6600" b="1" i="0" u="none" strike="noStrike" kern="1200" cap="none" spc="0" normalizeH="0" baseline="0" noProof="0" dirty="0">
              <a:ln>
                <a:noFill/>
              </a:ln>
              <a:solidFill>
                <a:schemeClr val="bg1"/>
              </a:solidFill>
              <a:effectLst/>
              <a:uLnTx/>
              <a:uFillTx/>
              <a:latin typeface="ＭＳ Ｐゴシック" panose="020B0600070205080204" pitchFamily="34" charset="-128"/>
              <a:ea typeface="ＭＳ Ｐゴシック" panose="020B0600070205080204" pitchFamily="34" charset="-128"/>
            </a:endParaRPr>
          </a:p>
        </p:txBody>
      </p:sp>
    </p:spTree>
    <p:extLst>
      <p:ext uri="{BB962C8B-B14F-4D97-AF65-F5344CB8AC3E}">
        <p14:creationId xmlns:p14="http://schemas.microsoft.com/office/powerpoint/2010/main" val="145590465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107505" y="836712"/>
            <a:ext cx="9004944" cy="5328592"/>
          </a:xfrm>
        </p:spPr>
        <p:txBody>
          <a:bodyPr>
            <a:normAutofit fontScale="92500" lnSpcReduction="10000"/>
          </a:bodyPr>
          <a:lstStyle/>
          <a:p>
            <a:pPr algn="ctr">
              <a:spcBef>
                <a:spcPct val="0"/>
              </a:spcBef>
              <a:spcAft>
                <a:spcPct val="0"/>
              </a:spcAft>
              <a:buClrTx/>
              <a:buSzTx/>
            </a:pPr>
            <a:r>
              <a:rPr lang="zh-TW" altLang="zh-TW" sz="5200" b="1" dirty="0" smtClean="0">
                <a:latin typeface="ＭＳ Ｐゴシック" panose="020B0600070205080204" pitchFamily="34" charset="-128"/>
                <a:ea typeface="ＭＳ Ｐゴシック" panose="020B0600070205080204" pitchFamily="34" charset="-128"/>
              </a:rPr>
              <a:t>イエスよ　あなたに</a:t>
            </a:r>
            <a:r>
              <a:rPr lang="zh-TW" altLang="zh-TW" sz="5200" b="1" dirty="0">
                <a:latin typeface="ＭＳ Ｐゴシック" panose="020B0600070205080204" pitchFamily="34" charset="-128"/>
                <a:ea typeface="ＭＳ Ｐゴシック" panose="020B0600070205080204" pitchFamily="34" charset="-128"/>
              </a:rPr>
              <a:t>　</a:t>
            </a:r>
            <a:r>
              <a:rPr lang="en-US" altLang="zh-TW" sz="5200" b="1" dirty="0" smtClean="0">
                <a:latin typeface="ＭＳ Ｐゴシック" panose="020B0600070205080204" pitchFamily="34" charset="-128"/>
                <a:ea typeface="ＭＳ Ｐゴシック" panose="020B0600070205080204" pitchFamily="34" charset="-128"/>
              </a:rPr>
              <a:t/>
            </a:r>
            <a:br>
              <a:rPr lang="en-US" altLang="zh-TW" sz="5200" b="1" dirty="0" smtClean="0">
                <a:latin typeface="ＭＳ Ｐゴシック" panose="020B0600070205080204" pitchFamily="34" charset="-128"/>
                <a:ea typeface="ＭＳ Ｐゴシック" panose="020B0600070205080204" pitchFamily="34" charset="-128"/>
              </a:rPr>
            </a:br>
            <a:r>
              <a:rPr lang="zh-TW" altLang="zh-TW" sz="5200" b="1" dirty="0" smtClean="0">
                <a:latin typeface="ＭＳ Ｐゴシック" panose="020B0600070205080204" pitchFamily="34" charset="-128"/>
                <a:ea typeface="ＭＳ Ｐゴシック" panose="020B0600070205080204" pitchFamily="34" charset="-128"/>
              </a:rPr>
              <a:t>飢</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う</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5200" b="1" dirty="0" smtClean="0">
                <a:latin typeface="ＭＳ Ｐゴシック" panose="020B0600070205080204" pitchFamily="34" charset="-128"/>
                <a:ea typeface="ＭＳ Ｐゴシック" panose="020B0600070205080204" pitchFamily="34" charset="-128"/>
              </a:rPr>
              <a:t>え渇</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かわ</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5200" b="1" dirty="0" smtClean="0">
                <a:latin typeface="ＭＳ Ｐゴシック" panose="020B0600070205080204" pitchFamily="34" charset="-128"/>
                <a:ea typeface="ＭＳ Ｐゴシック" panose="020B0600070205080204" pitchFamily="34" charset="-128"/>
              </a:rPr>
              <a:t>いて</a:t>
            </a:r>
            <a:r>
              <a:rPr lang="zh-TW" altLang="zh-TW" sz="5200" b="1" dirty="0">
                <a:latin typeface="ＭＳ Ｐゴシック" panose="020B0600070205080204" pitchFamily="34" charset="-128"/>
                <a:ea typeface="ＭＳ Ｐゴシック" panose="020B0600070205080204" pitchFamily="34" charset="-128"/>
              </a:rPr>
              <a:t/>
            </a:r>
            <a:br>
              <a:rPr lang="zh-TW" altLang="zh-TW" sz="5200" b="1" dirty="0">
                <a:latin typeface="ＭＳ Ｐゴシック" panose="020B0600070205080204" pitchFamily="34" charset="-128"/>
                <a:ea typeface="ＭＳ Ｐゴシック" panose="020B0600070205080204" pitchFamily="34" charset="-128"/>
              </a:rPr>
            </a:br>
            <a:r>
              <a:rPr lang="zh-TW" altLang="zh-TW" sz="5200" b="1" dirty="0" smtClean="0">
                <a:latin typeface="ＭＳ Ｐゴシック" panose="020B0600070205080204" pitchFamily="34" charset="-128"/>
                <a:ea typeface="ＭＳ Ｐゴシック" panose="020B0600070205080204" pitchFamily="34" charset="-128"/>
              </a:rPr>
              <a:t>御前</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みまえ</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5200" b="1" dirty="0" smtClean="0">
                <a:latin typeface="ＭＳ Ｐゴシック" panose="020B0600070205080204" pitchFamily="34" charset="-128"/>
                <a:ea typeface="ＭＳ Ｐゴシック" panose="020B0600070205080204" pitchFamily="34" charset="-128"/>
              </a:rPr>
              <a:t>に祈</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いの</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5200" b="1" dirty="0" smtClean="0">
                <a:latin typeface="ＭＳ Ｐゴシック" panose="020B0600070205080204" pitchFamily="34" charset="-128"/>
                <a:ea typeface="ＭＳ Ｐゴシック" panose="020B0600070205080204" pitchFamily="34" charset="-128"/>
              </a:rPr>
              <a:t>る</a:t>
            </a:r>
            <a:r>
              <a:rPr lang="zh-TW" altLang="zh-TW" sz="5200" b="1" dirty="0">
                <a:latin typeface="ＭＳ Ｐゴシック" panose="020B0600070205080204" pitchFamily="34" charset="-128"/>
                <a:ea typeface="ＭＳ Ｐゴシック" panose="020B0600070205080204" pitchFamily="34" charset="-128"/>
              </a:rPr>
              <a:t/>
            </a:r>
            <a:br>
              <a:rPr lang="zh-TW" altLang="zh-TW" sz="5200" b="1" dirty="0">
                <a:latin typeface="ＭＳ Ｐゴシック" panose="020B0600070205080204" pitchFamily="34" charset="-128"/>
                <a:ea typeface="ＭＳ Ｐゴシック" panose="020B0600070205080204" pitchFamily="34" charset="-128"/>
              </a:rPr>
            </a:br>
            <a:r>
              <a:rPr lang="zh-TW" altLang="zh-TW" sz="5200" b="1" dirty="0" smtClean="0">
                <a:latin typeface="ＭＳ Ｐゴシック" panose="020B0600070205080204" pitchFamily="34" charset="-128"/>
                <a:ea typeface="ＭＳ Ｐゴシック" panose="020B0600070205080204" pitchFamily="34" charset="-128"/>
              </a:rPr>
              <a:t>十字架</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じゅうじか</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5200" b="1" dirty="0" smtClean="0">
                <a:latin typeface="ＭＳ Ｐゴシック" panose="020B0600070205080204" pitchFamily="34" charset="-128"/>
                <a:ea typeface="ＭＳ Ｐゴシック" panose="020B0600070205080204" pitchFamily="34" charset="-128"/>
              </a:rPr>
              <a:t>の</a:t>
            </a:r>
            <a:r>
              <a:rPr lang="zh-TW" altLang="zh-TW" sz="5200" b="1" dirty="0">
                <a:latin typeface="ＭＳ Ｐゴシック" panose="020B0600070205080204" pitchFamily="34" charset="-128"/>
                <a:ea typeface="ＭＳ Ｐゴシック" panose="020B0600070205080204" pitchFamily="34" charset="-128"/>
              </a:rPr>
              <a:t>血</a:t>
            </a:r>
            <a:r>
              <a:rPr lang="zh-TW" altLang="zh-TW" sz="5200" b="1" dirty="0" smtClean="0">
                <a:latin typeface="ＭＳ Ｐゴシック" panose="020B0600070205080204" pitchFamily="34" charset="-128"/>
                <a:ea typeface="ＭＳ Ｐゴシック" panose="020B0600070205080204" pitchFamily="34" charset="-128"/>
              </a:rPr>
              <a:t>潮</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ちしお</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5200" b="1" dirty="0" smtClean="0">
                <a:latin typeface="ＭＳ Ｐゴシック" panose="020B0600070205080204" pitchFamily="34" charset="-128"/>
                <a:ea typeface="ＭＳ Ｐゴシック" panose="020B0600070205080204" pitchFamily="34" charset="-128"/>
              </a:rPr>
              <a:t>で</a:t>
            </a:r>
          </a:p>
          <a:p>
            <a:pPr algn="ctr">
              <a:spcBef>
                <a:spcPct val="0"/>
              </a:spcBef>
              <a:spcAft>
                <a:spcPct val="0"/>
              </a:spcAft>
              <a:buClrTx/>
              <a:buSzTx/>
            </a:pPr>
            <a:r>
              <a:rPr lang="zh-TW" altLang="zh-TW" sz="5200" b="1" dirty="0">
                <a:latin typeface="ＭＳ Ｐゴシック" panose="020B0600070205080204" pitchFamily="34" charset="-128"/>
                <a:ea typeface="ＭＳ Ｐゴシック" panose="020B0600070205080204" pitchFamily="34" charset="-128"/>
              </a:rPr>
              <a:t>　</a:t>
            </a:r>
            <a:r>
              <a:rPr lang="zh-TW" altLang="zh-TW" sz="5200" b="1" dirty="0" smtClean="0">
                <a:latin typeface="ＭＳ Ｐゴシック" panose="020B0600070205080204" pitchFamily="34" charset="-128"/>
                <a:ea typeface="ＭＳ Ｐゴシック" panose="020B0600070205080204" pitchFamily="34" charset="-128"/>
              </a:rPr>
              <a:t>聖</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きよ</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5200" b="1" dirty="0" smtClean="0">
                <a:latin typeface="ＭＳ Ｐゴシック" panose="020B0600070205080204" pitchFamily="34" charset="-128"/>
                <a:ea typeface="ＭＳ Ｐゴシック" panose="020B0600070205080204" pitchFamily="34" charset="-128"/>
              </a:rPr>
              <a:t>められて</a:t>
            </a:r>
            <a:r>
              <a:rPr lang="en-US" altLang="zh-TW" sz="5200" b="1" dirty="0" smtClean="0">
                <a:latin typeface="ＭＳ Ｐゴシック" panose="020B0600070205080204" pitchFamily="34" charset="-128"/>
                <a:ea typeface="ＭＳ Ｐゴシック" panose="020B0600070205080204" pitchFamily="34" charset="-128"/>
              </a:rPr>
              <a:t/>
            </a:r>
            <a:br>
              <a:rPr lang="en-US" altLang="zh-TW" sz="5200" b="1" dirty="0" smtClean="0">
                <a:latin typeface="ＭＳ Ｐゴシック" panose="020B0600070205080204" pitchFamily="34" charset="-128"/>
                <a:ea typeface="ＭＳ Ｐゴシック" panose="020B0600070205080204" pitchFamily="34" charset="-128"/>
              </a:rPr>
            </a:br>
            <a:r>
              <a:rPr lang="zh-TW" altLang="zh-TW" sz="5200" b="1" dirty="0">
                <a:latin typeface="ＭＳ Ｐゴシック" panose="020B0600070205080204" pitchFamily="34" charset="-128"/>
                <a:ea typeface="ＭＳ Ｐゴシック" panose="020B0600070205080204" pitchFamily="34" charset="-128"/>
              </a:rPr>
              <a:t>御</a:t>
            </a:r>
            <a:r>
              <a:rPr lang="zh-TW" altLang="zh-TW" sz="5200" b="1" dirty="0" smtClean="0">
                <a:latin typeface="ＭＳ Ｐゴシック" panose="020B0600070205080204" pitchFamily="34" charset="-128"/>
                <a:ea typeface="ＭＳ Ｐゴシック" panose="020B0600070205080204" pitchFamily="34" charset="-128"/>
              </a:rPr>
              <a:t>座</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みざ</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5200" b="1" dirty="0" smtClean="0">
                <a:latin typeface="ＭＳ Ｐゴシック" panose="020B0600070205080204" pitchFamily="34" charset="-128"/>
                <a:ea typeface="ＭＳ Ｐゴシック" panose="020B0600070205080204" pitchFamily="34" charset="-128"/>
              </a:rPr>
              <a:t>の</a:t>
            </a:r>
            <a:r>
              <a:rPr lang="ja-JP" altLang="zh-TW" sz="5200" b="1" dirty="0" smtClean="0">
                <a:latin typeface="ＭＳ Ｐゴシック" panose="020B0600070205080204" pitchFamily="34" charset="-128"/>
                <a:ea typeface="ＭＳ Ｐゴシック" panose="020B0600070205080204" pitchFamily="34" charset="-128"/>
              </a:rPr>
              <a:t>前</a:t>
            </a:r>
            <a:r>
              <a:rPr lang="ja-JP" altLang="en-US" sz="3200" b="1" dirty="0" smtClean="0">
                <a:latin typeface="ＭＳ Ｐゴシック" panose="020B0600070205080204" pitchFamily="34" charset="-128"/>
                <a:ea typeface="ＭＳ Ｐゴシック" panose="020B0600070205080204" pitchFamily="34" charset="-128"/>
                <a:sym typeface="+mn-ea"/>
              </a:rPr>
              <a:t>（まえ）</a:t>
            </a:r>
            <a:r>
              <a:rPr lang="zh-TW" altLang="zh-TW" sz="5200" b="1" dirty="0" smtClean="0">
                <a:latin typeface="ＭＳ Ｐゴシック" panose="020B0600070205080204" pitchFamily="34" charset="-128"/>
                <a:ea typeface="ＭＳ Ｐゴシック" panose="020B0600070205080204" pitchFamily="34" charset="-128"/>
              </a:rPr>
              <a:t>に行</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い</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5200" b="1" dirty="0" smtClean="0">
                <a:latin typeface="ＭＳ Ｐゴシック" panose="020B0600070205080204" pitchFamily="34" charset="-128"/>
                <a:ea typeface="ＭＳ Ｐゴシック" panose="020B0600070205080204" pitchFamily="34" charset="-128"/>
              </a:rPr>
              <a:t>こう</a:t>
            </a:r>
            <a:endParaRPr lang="zh-TW" altLang="zh-TW" sz="5200" b="1" dirty="0">
              <a:latin typeface="ＭＳ Ｐゴシック" panose="020B0600070205080204" pitchFamily="34" charset="-128"/>
              <a:ea typeface="ＭＳ Ｐゴシック" panose="020B0600070205080204" pitchFamily="34" charset="-128"/>
            </a:endParaRPr>
          </a:p>
          <a:p>
            <a:pPr lvl="0" algn="ctr">
              <a:spcBef>
                <a:spcPct val="0"/>
              </a:spcBef>
              <a:spcAft>
                <a:spcPct val="0"/>
              </a:spcAft>
              <a:buClrTx/>
              <a:buSzTx/>
            </a:pPr>
            <a:r>
              <a:rPr lang="zh-TW" altLang="zh-TW" sz="4800" b="1" dirty="0">
                <a:latin typeface="ＭＳ Ｐゴシック" panose="020B0600070205080204" pitchFamily="34" charset="-128"/>
                <a:ea typeface="ＭＳ Ｐゴシック" panose="020B0600070205080204" pitchFamily="34" charset="-128"/>
              </a:rPr>
              <a:t/>
            </a:r>
            <a:br>
              <a:rPr lang="zh-TW" altLang="zh-TW" sz="4800" b="1" dirty="0">
                <a:latin typeface="ＭＳ Ｐゴシック" panose="020B0600070205080204" pitchFamily="34" charset="-128"/>
                <a:ea typeface="ＭＳ Ｐゴシック" panose="020B0600070205080204" pitchFamily="34" charset="-128"/>
              </a:rPr>
            </a:br>
            <a:endParaRPr lang="ja-JP" altLang="en-US" sz="4800" b="1" dirty="0">
              <a:solidFill>
                <a:schemeClr val="tx1"/>
              </a:solidFill>
              <a:latin typeface="ＭＳ Ｐゴシック" panose="020B0600070205080204" pitchFamily="34" charset="-128"/>
              <a:ea typeface="ＭＳ Ｐゴシック" panose="020B0600070205080204" pitchFamily="34" charset="-128"/>
              <a:cs typeface="ＭＳ Ｐ明朝" panose="02020600040205080304" charset="-128"/>
            </a:endParaRPr>
          </a:p>
        </p:txBody>
      </p:sp>
      <p:sp>
        <p:nvSpPr>
          <p:cNvPr id="2" name="Rectangle 3"/>
          <p:cNvSpPr txBox="1"/>
          <p:nvPr/>
        </p:nvSpPr>
        <p:spPr bwMode="auto">
          <a:xfrm>
            <a:off x="7884369" y="17145"/>
            <a:ext cx="1234232" cy="38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eaLnBrk="0" fontAlgn="base" hangingPunct="0">
              <a:spcBef>
                <a:spcPct val="20000"/>
              </a:spcBef>
              <a:spcAft>
                <a:spcPts val="300"/>
              </a:spcAft>
              <a:buClr>
                <a:srgbClr val="C3260C"/>
              </a:buClr>
              <a:buSzPct val="130000"/>
              <a:buFont typeface="Georgia" panose="02040502050405020303" pitchFamily="18" charset="0"/>
              <a:buNone/>
              <a:defRPr kumimoji="1" sz="2200" kern="1200">
                <a:solidFill>
                  <a:schemeClr val="tx2"/>
                </a:solidFill>
                <a:latin typeface="+mn-lt"/>
                <a:ea typeface="Microsoft JhengHei" panose="020B0604030504040204" pitchFamily="34" charset="-120"/>
                <a:cs typeface="+mn-cs"/>
              </a:defRPr>
            </a:lvl1pPr>
            <a:lvl2pPr marL="457200" indent="0" algn="ctr" rtl="0" eaLnBrk="0" fontAlgn="base" hangingPunct="0">
              <a:spcBef>
                <a:spcPct val="20000"/>
              </a:spcBef>
              <a:spcAft>
                <a:spcPts val="300"/>
              </a:spcAft>
              <a:buClr>
                <a:srgbClr val="C3260C"/>
              </a:buClr>
              <a:buSzPct val="130000"/>
              <a:buFont typeface="Georgia" panose="02040502050405020303" pitchFamily="18" charset="0"/>
              <a:buNone/>
              <a:defRPr kumimoji="1" sz="2000" kern="1200">
                <a:solidFill>
                  <a:schemeClr val="tx1">
                    <a:tint val="75000"/>
                  </a:schemeClr>
                </a:solidFill>
                <a:latin typeface="+mn-lt"/>
                <a:ea typeface="Microsoft JhengHei" panose="020B0604030504040204" pitchFamily="34" charset="-120"/>
                <a:cs typeface="+mn-cs"/>
              </a:defRPr>
            </a:lvl2pPr>
            <a:lvl3pPr marL="914400" indent="0" algn="ctr" rtl="0" eaLnBrk="0" fontAlgn="base" hangingPunct="0">
              <a:spcBef>
                <a:spcPct val="20000"/>
              </a:spcBef>
              <a:spcAft>
                <a:spcPts val="300"/>
              </a:spcAft>
              <a:buClr>
                <a:srgbClr val="C3260C"/>
              </a:buClr>
              <a:buSzPct val="130000"/>
              <a:buFont typeface="Georgia" panose="02040502050405020303" pitchFamily="18" charset="0"/>
              <a:buNone/>
              <a:defRPr kumimoji="1" sz="2400" kern="1200">
                <a:solidFill>
                  <a:schemeClr val="tx1">
                    <a:tint val="75000"/>
                  </a:schemeClr>
                </a:solidFill>
                <a:latin typeface="+mn-lt"/>
                <a:ea typeface="Microsoft JhengHei" panose="020B0604030504040204" pitchFamily="34" charset="-120"/>
                <a:cs typeface="+mn-cs"/>
              </a:defRPr>
            </a:lvl3pPr>
            <a:lvl4pPr marL="1371600" indent="0" algn="ctr" rtl="0" eaLnBrk="0" fontAlgn="base" hangingPunct="0">
              <a:spcBef>
                <a:spcPct val="20000"/>
              </a:spcBef>
              <a:spcAft>
                <a:spcPts val="300"/>
              </a:spcAft>
              <a:buClr>
                <a:srgbClr val="C3260C"/>
              </a:buClr>
              <a:buSzPct val="130000"/>
              <a:buFont typeface="Georgia" panose="02040502050405020303" pitchFamily="18" charset="0"/>
              <a:buNone/>
              <a:defRPr kumimoji="1" sz="1600" kern="1200">
                <a:solidFill>
                  <a:schemeClr val="tx1">
                    <a:tint val="75000"/>
                  </a:schemeClr>
                </a:solidFill>
                <a:latin typeface="+mn-lt"/>
                <a:ea typeface="Microsoft JhengHei" panose="020B0604030504040204" pitchFamily="34" charset="-120"/>
                <a:cs typeface="+mn-cs"/>
              </a:defRPr>
            </a:lvl4pPr>
            <a:lvl5pPr marL="1828800" indent="0" algn="ctr" rtl="0" eaLnBrk="0" fontAlgn="base" hangingPunct="0">
              <a:spcBef>
                <a:spcPct val="20000"/>
              </a:spcBef>
              <a:spcAft>
                <a:spcPts val="300"/>
              </a:spcAft>
              <a:buClr>
                <a:srgbClr val="C3260C"/>
              </a:buClr>
              <a:buSzPct val="130000"/>
              <a:buFont typeface="Georgia" panose="02040502050405020303" pitchFamily="18" charset="0"/>
              <a:buNone/>
              <a:defRPr kumimoji="1" sz="1400" kern="1200">
                <a:solidFill>
                  <a:schemeClr val="tx1">
                    <a:tint val="75000"/>
                  </a:schemeClr>
                </a:solidFill>
                <a:latin typeface="+mn-lt"/>
                <a:ea typeface="Microsoft JhengHei" panose="020B0604030504040204" pitchFamily="34" charset="-120"/>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9pPr>
          </a:lstStyle>
          <a:p>
            <a:pPr marL="63500" eaLnBrk="1" hangingPunct="1">
              <a:lnSpc>
                <a:spcPct val="120000"/>
              </a:lnSpc>
              <a:buClr>
                <a:srgbClr val="6FB833"/>
              </a:buClr>
            </a:pPr>
            <a:endParaRPr lang="en-US" altLang="zh-TW" sz="2000" b="0" dirty="0">
              <a:solidFill>
                <a:schemeClr val="tx1"/>
              </a:solidFill>
              <a:latin typeface="ＭＳ Ｐゴシック" panose="020B0600070205080204" pitchFamily="34" charset="-128"/>
              <a:ea typeface="ＭＳ Ｐゴシック" panose="020B0600070205080204" pitchFamily="34" charset="-128"/>
            </a:endParaRPr>
          </a:p>
        </p:txBody>
      </p:sp>
      <p:sp>
        <p:nvSpPr>
          <p:cNvPr id="3" name="Rectangle 3"/>
          <p:cNvSpPr txBox="1"/>
          <p:nvPr/>
        </p:nvSpPr>
        <p:spPr bwMode="auto">
          <a:xfrm>
            <a:off x="8326755" y="17145"/>
            <a:ext cx="79184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eaLnBrk="0" fontAlgn="base" hangingPunct="0">
              <a:spcBef>
                <a:spcPct val="20000"/>
              </a:spcBef>
              <a:spcAft>
                <a:spcPts val="300"/>
              </a:spcAft>
              <a:buClr>
                <a:srgbClr val="C3260C"/>
              </a:buClr>
              <a:buSzPct val="130000"/>
              <a:buFont typeface="Georgia" panose="02040502050405020303" pitchFamily="18" charset="0"/>
              <a:buNone/>
              <a:defRPr kumimoji="1" sz="2200" kern="1200">
                <a:solidFill>
                  <a:schemeClr val="tx2"/>
                </a:solidFill>
                <a:latin typeface="+mn-lt"/>
                <a:ea typeface="Microsoft JhengHei" panose="020B0604030504040204" pitchFamily="34" charset="-120"/>
                <a:cs typeface="+mn-cs"/>
              </a:defRPr>
            </a:lvl1pPr>
            <a:lvl2pPr marL="457200" indent="0" algn="ctr" rtl="0" eaLnBrk="0" fontAlgn="base" hangingPunct="0">
              <a:spcBef>
                <a:spcPct val="20000"/>
              </a:spcBef>
              <a:spcAft>
                <a:spcPts val="300"/>
              </a:spcAft>
              <a:buClr>
                <a:srgbClr val="C3260C"/>
              </a:buClr>
              <a:buSzPct val="130000"/>
              <a:buFont typeface="Georgia" panose="02040502050405020303" pitchFamily="18" charset="0"/>
              <a:buNone/>
              <a:defRPr kumimoji="1" sz="2000" kern="1200">
                <a:solidFill>
                  <a:schemeClr val="tx1">
                    <a:tint val="75000"/>
                  </a:schemeClr>
                </a:solidFill>
                <a:latin typeface="+mn-lt"/>
                <a:ea typeface="Microsoft JhengHei" panose="020B0604030504040204" pitchFamily="34" charset="-120"/>
                <a:cs typeface="+mn-cs"/>
              </a:defRPr>
            </a:lvl2pPr>
            <a:lvl3pPr marL="914400" indent="0" algn="ctr" rtl="0" eaLnBrk="0" fontAlgn="base" hangingPunct="0">
              <a:spcBef>
                <a:spcPct val="20000"/>
              </a:spcBef>
              <a:spcAft>
                <a:spcPts val="300"/>
              </a:spcAft>
              <a:buClr>
                <a:srgbClr val="C3260C"/>
              </a:buClr>
              <a:buSzPct val="130000"/>
              <a:buFont typeface="Georgia" panose="02040502050405020303" pitchFamily="18" charset="0"/>
              <a:buNone/>
              <a:defRPr kumimoji="1" sz="2400" kern="1200">
                <a:solidFill>
                  <a:schemeClr val="tx1">
                    <a:tint val="75000"/>
                  </a:schemeClr>
                </a:solidFill>
                <a:latin typeface="+mn-lt"/>
                <a:ea typeface="Microsoft JhengHei" panose="020B0604030504040204" pitchFamily="34" charset="-120"/>
                <a:cs typeface="+mn-cs"/>
              </a:defRPr>
            </a:lvl3pPr>
            <a:lvl4pPr marL="1371600" indent="0" algn="ctr" rtl="0" eaLnBrk="0" fontAlgn="base" hangingPunct="0">
              <a:spcBef>
                <a:spcPct val="20000"/>
              </a:spcBef>
              <a:spcAft>
                <a:spcPts val="300"/>
              </a:spcAft>
              <a:buClr>
                <a:srgbClr val="C3260C"/>
              </a:buClr>
              <a:buSzPct val="130000"/>
              <a:buFont typeface="Georgia" panose="02040502050405020303" pitchFamily="18" charset="0"/>
              <a:buNone/>
              <a:defRPr kumimoji="1" sz="1600" kern="1200">
                <a:solidFill>
                  <a:schemeClr val="tx1">
                    <a:tint val="75000"/>
                  </a:schemeClr>
                </a:solidFill>
                <a:latin typeface="+mn-lt"/>
                <a:ea typeface="Microsoft JhengHei" panose="020B0604030504040204" pitchFamily="34" charset="-120"/>
                <a:cs typeface="+mn-cs"/>
              </a:defRPr>
            </a:lvl4pPr>
            <a:lvl5pPr marL="1828800" indent="0" algn="ctr" rtl="0" eaLnBrk="0" fontAlgn="base" hangingPunct="0">
              <a:spcBef>
                <a:spcPct val="20000"/>
              </a:spcBef>
              <a:spcAft>
                <a:spcPts val="300"/>
              </a:spcAft>
              <a:buClr>
                <a:srgbClr val="C3260C"/>
              </a:buClr>
              <a:buSzPct val="130000"/>
              <a:buFont typeface="Georgia" panose="02040502050405020303" pitchFamily="18" charset="0"/>
              <a:buNone/>
              <a:defRPr kumimoji="1" sz="1400" kern="1200">
                <a:solidFill>
                  <a:schemeClr val="tx1">
                    <a:tint val="75000"/>
                  </a:schemeClr>
                </a:solidFill>
                <a:latin typeface="+mn-lt"/>
                <a:ea typeface="Microsoft JhengHei" panose="020B0604030504040204" pitchFamily="34" charset="-120"/>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9pPr>
          </a:lstStyle>
          <a:p>
            <a:pPr marL="63500" eaLnBrk="1" hangingPunct="1">
              <a:lnSpc>
                <a:spcPct val="120000"/>
              </a:lnSpc>
              <a:buClr>
                <a:srgbClr val="6FB833"/>
              </a:buClr>
            </a:pPr>
            <a:r>
              <a:rPr lang="en-US" altLang="ja-JP" sz="2000" dirty="0" smtClean="0">
                <a:solidFill>
                  <a:schemeClr val="tx1"/>
                </a:solidFill>
                <a:latin typeface="ＭＳ Ｐゴシック" panose="020B0600070205080204" pitchFamily="34" charset="-128"/>
                <a:ea typeface="ＭＳ Ｐゴシック" panose="020B0600070205080204" pitchFamily="34" charset="-128"/>
              </a:rPr>
              <a:t>1/3</a:t>
            </a:r>
            <a:endParaRPr lang="en-US" altLang="zh-TW" sz="2000" b="0" dirty="0">
              <a:solidFill>
                <a:schemeClr val="tx1"/>
              </a:solidFill>
              <a:latin typeface="ＭＳ Ｐゴシック" panose="020B0600070205080204" pitchFamily="34" charset="-128"/>
              <a:ea typeface="ＭＳ Ｐゴシック" panose="020B0600070205080204" pitchFamily="34" charset="-128"/>
            </a:endParaRPr>
          </a:p>
        </p:txBody>
      </p:sp>
    </p:spTree>
    <p:extLst>
      <p:ext uri="{BB962C8B-B14F-4D97-AF65-F5344CB8AC3E}">
        <p14:creationId xmlns:p14="http://schemas.microsoft.com/office/powerpoint/2010/main" val="42943591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179512" y="980728"/>
            <a:ext cx="8061159" cy="4752528"/>
          </a:xfrm>
        </p:spPr>
        <p:txBody>
          <a:bodyPr>
            <a:normAutofit/>
          </a:bodyPr>
          <a:lstStyle/>
          <a:p>
            <a:pPr lvl="0" algn="ctr">
              <a:spcBef>
                <a:spcPct val="0"/>
              </a:spcBef>
              <a:spcAft>
                <a:spcPct val="0"/>
              </a:spcAft>
              <a:buClrTx/>
              <a:buSzTx/>
            </a:pPr>
            <a:r>
              <a:rPr lang="zh-TW" altLang="zh-TW" sz="4800" b="1" dirty="0" smtClean="0">
                <a:latin typeface="ＭＳ Ｐゴシック" panose="020B0600070205080204" pitchFamily="34" charset="-128"/>
                <a:ea typeface="ＭＳ Ｐゴシック" panose="020B0600070205080204" pitchFamily="34" charset="-128"/>
              </a:rPr>
              <a:t>顔</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かお</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4800" b="1" dirty="0" smtClean="0">
                <a:latin typeface="ＭＳ Ｐゴシック" panose="020B0600070205080204" pitchFamily="34" charset="-128"/>
                <a:ea typeface="ＭＳ Ｐゴシック" panose="020B0600070205080204" pitchFamily="34" charset="-128"/>
              </a:rPr>
              <a:t>と顔</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かお</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4800" b="1" dirty="0" smtClean="0">
                <a:latin typeface="ＭＳ Ｐゴシック" panose="020B0600070205080204" pitchFamily="34" charset="-128"/>
                <a:ea typeface="ＭＳ Ｐゴシック" panose="020B0600070205080204" pitchFamily="34" charset="-128"/>
              </a:rPr>
              <a:t>をあわせ</a:t>
            </a:r>
            <a:r>
              <a:rPr lang="zh-TW" altLang="zh-TW" sz="4800" b="1" dirty="0">
                <a:latin typeface="ＭＳ Ｐゴシック" panose="020B0600070205080204" pitchFamily="34" charset="-128"/>
                <a:ea typeface="ＭＳ Ｐゴシック" panose="020B0600070205080204" pitchFamily="34" charset="-128"/>
              </a:rPr>
              <a:t>　</a:t>
            </a:r>
            <a:r>
              <a:rPr lang="en-US" altLang="zh-TW" sz="4800" b="1" dirty="0" smtClean="0">
                <a:latin typeface="ＭＳ Ｐゴシック" panose="020B0600070205080204" pitchFamily="34" charset="-128"/>
                <a:ea typeface="ＭＳ Ｐゴシック" panose="020B0600070205080204" pitchFamily="34" charset="-128"/>
              </a:rPr>
              <a:t/>
            </a:r>
            <a:br>
              <a:rPr lang="en-US" altLang="zh-TW" sz="4800" b="1" dirty="0" smtClean="0">
                <a:latin typeface="ＭＳ Ｐゴシック" panose="020B0600070205080204" pitchFamily="34" charset="-128"/>
                <a:ea typeface="ＭＳ Ｐゴシック" panose="020B0600070205080204" pitchFamily="34" charset="-128"/>
              </a:rPr>
            </a:br>
            <a:r>
              <a:rPr lang="zh-TW" altLang="zh-TW" sz="4800" b="1" dirty="0" smtClean="0">
                <a:latin typeface="ＭＳ Ｐゴシック" panose="020B0600070205080204" pitchFamily="34" charset="-128"/>
                <a:ea typeface="ＭＳ Ｐゴシック" panose="020B0600070205080204" pitchFamily="34" charset="-128"/>
              </a:rPr>
              <a:t>あなたに</a:t>
            </a:r>
            <a:r>
              <a:rPr lang="ja-JP" altLang="zh-TW" sz="4800" b="1" dirty="0" smtClean="0">
                <a:latin typeface="ＭＳ Ｐゴシック" panose="020B0600070205080204" pitchFamily="34" charset="-128"/>
                <a:ea typeface="ＭＳ Ｐゴシック" panose="020B0600070205080204" pitchFamily="34" charset="-128"/>
              </a:rPr>
              <a:t>会</a:t>
            </a:r>
            <a:r>
              <a:rPr lang="ja-JP" altLang="en-US" sz="3200" b="1" dirty="0" smtClean="0">
                <a:latin typeface="ＭＳ Ｐゴシック" panose="020B0600070205080204" pitchFamily="34" charset="-128"/>
                <a:ea typeface="ＭＳ Ｐゴシック" panose="020B0600070205080204" pitchFamily="34" charset="-128"/>
                <a:sym typeface="+mn-ea"/>
              </a:rPr>
              <a:t>（あ）</a:t>
            </a:r>
            <a:r>
              <a:rPr lang="zh-TW" altLang="zh-TW" sz="4800" b="1" dirty="0" smtClean="0">
                <a:latin typeface="ＭＳ Ｐゴシック" panose="020B0600070205080204" pitchFamily="34" charset="-128"/>
                <a:ea typeface="ＭＳ Ｐゴシック" panose="020B0600070205080204" pitchFamily="34" charset="-128"/>
              </a:rPr>
              <a:t>いたい</a:t>
            </a:r>
            <a:br>
              <a:rPr lang="zh-TW" altLang="zh-TW" sz="4800" b="1" dirty="0" smtClean="0">
                <a:latin typeface="ＭＳ Ｐゴシック" panose="020B0600070205080204" pitchFamily="34" charset="-128"/>
                <a:ea typeface="ＭＳ Ｐゴシック" panose="020B0600070205080204" pitchFamily="34" charset="-128"/>
              </a:rPr>
            </a:br>
            <a:r>
              <a:rPr lang="zh-TW" altLang="zh-TW" sz="4800" b="1" dirty="0" smtClean="0">
                <a:latin typeface="ＭＳ Ｐゴシック" panose="020B0600070205080204" pitchFamily="34" charset="-128"/>
                <a:ea typeface="ＭＳ Ｐゴシック" panose="020B0600070205080204" pitchFamily="34" charset="-128"/>
              </a:rPr>
              <a:t>まことの聖所</a:t>
            </a:r>
            <a:r>
              <a:rPr lang="ja-JP" altLang="en-US" sz="3200" b="1" dirty="0" smtClean="0">
                <a:latin typeface="ＭＳ Ｐゴシック" panose="020B0600070205080204" pitchFamily="34" charset="-128"/>
                <a:ea typeface="ＭＳ Ｐゴシック" panose="020B0600070205080204" pitchFamily="34" charset="-128"/>
              </a:rPr>
              <a:t>（せい</a:t>
            </a:r>
            <a:r>
              <a:rPr lang="zh-TW" altLang="zh-TW" sz="3200" b="1" dirty="0" smtClean="0">
                <a:latin typeface="ＭＳ Ｐゴシック" panose="020B0600070205080204" pitchFamily="34" charset="-128"/>
                <a:ea typeface="ＭＳ Ｐゴシック" panose="020B0600070205080204" pitchFamily="34" charset="-128"/>
              </a:rPr>
              <a:t>しょ</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4800" b="1" dirty="0" smtClean="0">
                <a:latin typeface="ＭＳ Ｐゴシック" panose="020B0600070205080204" pitchFamily="34" charset="-128"/>
                <a:ea typeface="ＭＳ Ｐゴシック" panose="020B0600070205080204" pitchFamily="34" charset="-128"/>
              </a:rPr>
              <a:t>で</a:t>
            </a:r>
            <a:r>
              <a:rPr lang="en-US" altLang="zh-TW" sz="4800" b="1" dirty="0" smtClean="0">
                <a:latin typeface="ＭＳ Ｐゴシック" panose="020B0600070205080204" pitchFamily="34" charset="-128"/>
                <a:ea typeface="ＭＳ Ｐゴシック" panose="020B0600070205080204" pitchFamily="34" charset="-128"/>
              </a:rPr>
              <a:t/>
            </a:r>
            <a:br>
              <a:rPr lang="en-US" altLang="zh-TW" sz="4800" b="1" dirty="0" smtClean="0">
                <a:latin typeface="ＭＳ Ｐゴシック" panose="020B0600070205080204" pitchFamily="34" charset="-128"/>
                <a:ea typeface="ＭＳ Ｐゴシック" panose="020B0600070205080204" pitchFamily="34" charset="-128"/>
              </a:rPr>
            </a:br>
            <a:r>
              <a:rPr lang="zh-TW" altLang="zh-TW" sz="4800" b="1" dirty="0" smtClean="0">
                <a:latin typeface="ＭＳ Ｐゴシック" panose="020B0600070205080204" pitchFamily="34" charset="-128"/>
                <a:ea typeface="ＭＳ Ｐゴシック" panose="020B0600070205080204" pitchFamily="34" charset="-128"/>
              </a:rPr>
              <a:t>あなたを</a:t>
            </a:r>
            <a:r>
              <a:rPr lang="zh-TW" altLang="zh-TW" sz="4800" b="1" dirty="0">
                <a:latin typeface="ＭＳ Ｐゴシック" panose="020B0600070205080204" pitchFamily="34" charset="-128"/>
                <a:ea typeface="ＭＳ Ｐゴシック" panose="020B0600070205080204" pitchFamily="34" charset="-128"/>
              </a:rPr>
              <a:t>見</a:t>
            </a:r>
            <a:r>
              <a:rPr lang="zh-TW" altLang="zh-TW" sz="4800" b="1" dirty="0" smtClean="0">
                <a:latin typeface="ＭＳ Ｐゴシック" panose="020B0600070205080204" pitchFamily="34" charset="-128"/>
                <a:ea typeface="ＭＳ Ｐゴシック" panose="020B0600070205080204" pitchFamily="34" charset="-128"/>
              </a:rPr>
              <a:t>上</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みあげ</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4800" b="1" dirty="0" smtClean="0">
                <a:latin typeface="ＭＳ Ｐゴシック" panose="020B0600070205080204" pitchFamily="34" charset="-128"/>
                <a:ea typeface="ＭＳ Ｐゴシック" panose="020B0600070205080204" pitchFamily="34" charset="-128"/>
              </a:rPr>
              <a:t>る</a:t>
            </a:r>
            <a:endParaRPr lang="zh-TW" altLang="zh-TW" sz="4800" b="1" dirty="0">
              <a:latin typeface="ＭＳ Ｐゴシック" panose="020B0600070205080204" pitchFamily="34" charset="-128"/>
              <a:ea typeface="ＭＳ Ｐゴシック" panose="020B0600070205080204" pitchFamily="34" charset="-128"/>
            </a:endParaRPr>
          </a:p>
        </p:txBody>
      </p:sp>
      <p:sp>
        <p:nvSpPr>
          <p:cNvPr id="2" name="Rectangle 3"/>
          <p:cNvSpPr txBox="1"/>
          <p:nvPr/>
        </p:nvSpPr>
        <p:spPr bwMode="auto">
          <a:xfrm>
            <a:off x="7884369" y="17145"/>
            <a:ext cx="1234232" cy="38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eaLnBrk="0" fontAlgn="base" hangingPunct="0">
              <a:spcBef>
                <a:spcPct val="20000"/>
              </a:spcBef>
              <a:spcAft>
                <a:spcPts val="300"/>
              </a:spcAft>
              <a:buClr>
                <a:srgbClr val="C3260C"/>
              </a:buClr>
              <a:buSzPct val="130000"/>
              <a:buFont typeface="Georgia" panose="02040502050405020303" pitchFamily="18" charset="0"/>
              <a:buNone/>
              <a:defRPr kumimoji="1" sz="2200" kern="1200">
                <a:solidFill>
                  <a:schemeClr val="tx2"/>
                </a:solidFill>
                <a:latin typeface="+mn-lt"/>
                <a:ea typeface="Microsoft JhengHei" panose="020B0604030504040204" pitchFamily="34" charset="-120"/>
                <a:cs typeface="+mn-cs"/>
              </a:defRPr>
            </a:lvl1pPr>
            <a:lvl2pPr marL="457200" indent="0" algn="ctr" rtl="0" eaLnBrk="0" fontAlgn="base" hangingPunct="0">
              <a:spcBef>
                <a:spcPct val="20000"/>
              </a:spcBef>
              <a:spcAft>
                <a:spcPts val="300"/>
              </a:spcAft>
              <a:buClr>
                <a:srgbClr val="C3260C"/>
              </a:buClr>
              <a:buSzPct val="130000"/>
              <a:buFont typeface="Georgia" panose="02040502050405020303" pitchFamily="18" charset="0"/>
              <a:buNone/>
              <a:defRPr kumimoji="1" sz="2000" kern="1200">
                <a:solidFill>
                  <a:schemeClr val="tx1">
                    <a:tint val="75000"/>
                  </a:schemeClr>
                </a:solidFill>
                <a:latin typeface="+mn-lt"/>
                <a:ea typeface="Microsoft JhengHei" panose="020B0604030504040204" pitchFamily="34" charset="-120"/>
                <a:cs typeface="+mn-cs"/>
              </a:defRPr>
            </a:lvl2pPr>
            <a:lvl3pPr marL="914400" indent="0" algn="ctr" rtl="0" eaLnBrk="0" fontAlgn="base" hangingPunct="0">
              <a:spcBef>
                <a:spcPct val="20000"/>
              </a:spcBef>
              <a:spcAft>
                <a:spcPts val="300"/>
              </a:spcAft>
              <a:buClr>
                <a:srgbClr val="C3260C"/>
              </a:buClr>
              <a:buSzPct val="130000"/>
              <a:buFont typeface="Georgia" panose="02040502050405020303" pitchFamily="18" charset="0"/>
              <a:buNone/>
              <a:defRPr kumimoji="1" sz="2400" kern="1200">
                <a:solidFill>
                  <a:schemeClr val="tx1">
                    <a:tint val="75000"/>
                  </a:schemeClr>
                </a:solidFill>
                <a:latin typeface="+mn-lt"/>
                <a:ea typeface="Microsoft JhengHei" panose="020B0604030504040204" pitchFamily="34" charset="-120"/>
                <a:cs typeface="+mn-cs"/>
              </a:defRPr>
            </a:lvl3pPr>
            <a:lvl4pPr marL="1371600" indent="0" algn="ctr" rtl="0" eaLnBrk="0" fontAlgn="base" hangingPunct="0">
              <a:spcBef>
                <a:spcPct val="20000"/>
              </a:spcBef>
              <a:spcAft>
                <a:spcPts val="300"/>
              </a:spcAft>
              <a:buClr>
                <a:srgbClr val="C3260C"/>
              </a:buClr>
              <a:buSzPct val="130000"/>
              <a:buFont typeface="Georgia" panose="02040502050405020303" pitchFamily="18" charset="0"/>
              <a:buNone/>
              <a:defRPr kumimoji="1" sz="1600" kern="1200">
                <a:solidFill>
                  <a:schemeClr val="tx1">
                    <a:tint val="75000"/>
                  </a:schemeClr>
                </a:solidFill>
                <a:latin typeface="+mn-lt"/>
                <a:ea typeface="Microsoft JhengHei" panose="020B0604030504040204" pitchFamily="34" charset="-120"/>
                <a:cs typeface="+mn-cs"/>
              </a:defRPr>
            </a:lvl4pPr>
            <a:lvl5pPr marL="1828800" indent="0" algn="ctr" rtl="0" eaLnBrk="0" fontAlgn="base" hangingPunct="0">
              <a:spcBef>
                <a:spcPct val="20000"/>
              </a:spcBef>
              <a:spcAft>
                <a:spcPts val="300"/>
              </a:spcAft>
              <a:buClr>
                <a:srgbClr val="C3260C"/>
              </a:buClr>
              <a:buSzPct val="130000"/>
              <a:buFont typeface="Georgia" panose="02040502050405020303" pitchFamily="18" charset="0"/>
              <a:buNone/>
              <a:defRPr kumimoji="1" sz="1400" kern="1200">
                <a:solidFill>
                  <a:schemeClr val="tx1">
                    <a:tint val="75000"/>
                  </a:schemeClr>
                </a:solidFill>
                <a:latin typeface="+mn-lt"/>
                <a:ea typeface="Microsoft JhengHei" panose="020B0604030504040204" pitchFamily="34" charset="-120"/>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9pPr>
          </a:lstStyle>
          <a:p>
            <a:pPr marL="63500" eaLnBrk="1" hangingPunct="1">
              <a:lnSpc>
                <a:spcPct val="120000"/>
              </a:lnSpc>
              <a:buClr>
                <a:srgbClr val="6FB833"/>
              </a:buClr>
            </a:pPr>
            <a:endParaRPr lang="en-US" altLang="zh-TW" sz="2000" b="0" dirty="0">
              <a:solidFill>
                <a:schemeClr val="tx1"/>
              </a:solidFill>
              <a:latin typeface="ＭＳ Ｐゴシック" panose="020B0600070205080204" pitchFamily="34" charset="-128"/>
              <a:ea typeface="ＭＳ Ｐゴシック" panose="020B0600070205080204" pitchFamily="34" charset="-128"/>
            </a:endParaRPr>
          </a:p>
        </p:txBody>
      </p:sp>
      <p:sp>
        <p:nvSpPr>
          <p:cNvPr id="3" name="Rectangle 3"/>
          <p:cNvSpPr txBox="1"/>
          <p:nvPr/>
        </p:nvSpPr>
        <p:spPr bwMode="auto">
          <a:xfrm>
            <a:off x="8326755" y="17145"/>
            <a:ext cx="79184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eaLnBrk="0" fontAlgn="base" hangingPunct="0">
              <a:spcBef>
                <a:spcPct val="20000"/>
              </a:spcBef>
              <a:spcAft>
                <a:spcPts val="300"/>
              </a:spcAft>
              <a:buClr>
                <a:srgbClr val="C3260C"/>
              </a:buClr>
              <a:buSzPct val="130000"/>
              <a:buFont typeface="Georgia" panose="02040502050405020303" pitchFamily="18" charset="0"/>
              <a:buNone/>
              <a:defRPr kumimoji="1" sz="2200" kern="1200">
                <a:solidFill>
                  <a:schemeClr val="tx2"/>
                </a:solidFill>
                <a:latin typeface="+mn-lt"/>
                <a:ea typeface="Microsoft JhengHei" panose="020B0604030504040204" pitchFamily="34" charset="-120"/>
                <a:cs typeface="+mn-cs"/>
              </a:defRPr>
            </a:lvl1pPr>
            <a:lvl2pPr marL="457200" indent="0" algn="ctr" rtl="0" eaLnBrk="0" fontAlgn="base" hangingPunct="0">
              <a:spcBef>
                <a:spcPct val="20000"/>
              </a:spcBef>
              <a:spcAft>
                <a:spcPts val="300"/>
              </a:spcAft>
              <a:buClr>
                <a:srgbClr val="C3260C"/>
              </a:buClr>
              <a:buSzPct val="130000"/>
              <a:buFont typeface="Georgia" panose="02040502050405020303" pitchFamily="18" charset="0"/>
              <a:buNone/>
              <a:defRPr kumimoji="1" sz="2000" kern="1200">
                <a:solidFill>
                  <a:schemeClr val="tx1">
                    <a:tint val="75000"/>
                  </a:schemeClr>
                </a:solidFill>
                <a:latin typeface="+mn-lt"/>
                <a:ea typeface="Microsoft JhengHei" panose="020B0604030504040204" pitchFamily="34" charset="-120"/>
                <a:cs typeface="+mn-cs"/>
              </a:defRPr>
            </a:lvl2pPr>
            <a:lvl3pPr marL="914400" indent="0" algn="ctr" rtl="0" eaLnBrk="0" fontAlgn="base" hangingPunct="0">
              <a:spcBef>
                <a:spcPct val="20000"/>
              </a:spcBef>
              <a:spcAft>
                <a:spcPts val="300"/>
              </a:spcAft>
              <a:buClr>
                <a:srgbClr val="C3260C"/>
              </a:buClr>
              <a:buSzPct val="130000"/>
              <a:buFont typeface="Georgia" panose="02040502050405020303" pitchFamily="18" charset="0"/>
              <a:buNone/>
              <a:defRPr kumimoji="1" sz="2400" kern="1200">
                <a:solidFill>
                  <a:schemeClr val="tx1">
                    <a:tint val="75000"/>
                  </a:schemeClr>
                </a:solidFill>
                <a:latin typeface="+mn-lt"/>
                <a:ea typeface="Microsoft JhengHei" panose="020B0604030504040204" pitchFamily="34" charset="-120"/>
                <a:cs typeface="+mn-cs"/>
              </a:defRPr>
            </a:lvl3pPr>
            <a:lvl4pPr marL="1371600" indent="0" algn="ctr" rtl="0" eaLnBrk="0" fontAlgn="base" hangingPunct="0">
              <a:spcBef>
                <a:spcPct val="20000"/>
              </a:spcBef>
              <a:spcAft>
                <a:spcPts val="300"/>
              </a:spcAft>
              <a:buClr>
                <a:srgbClr val="C3260C"/>
              </a:buClr>
              <a:buSzPct val="130000"/>
              <a:buFont typeface="Georgia" panose="02040502050405020303" pitchFamily="18" charset="0"/>
              <a:buNone/>
              <a:defRPr kumimoji="1" sz="1600" kern="1200">
                <a:solidFill>
                  <a:schemeClr val="tx1">
                    <a:tint val="75000"/>
                  </a:schemeClr>
                </a:solidFill>
                <a:latin typeface="+mn-lt"/>
                <a:ea typeface="Microsoft JhengHei" panose="020B0604030504040204" pitchFamily="34" charset="-120"/>
                <a:cs typeface="+mn-cs"/>
              </a:defRPr>
            </a:lvl4pPr>
            <a:lvl5pPr marL="1828800" indent="0" algn="ctr" rtl="0" eaLnBrk="0" fontAlgn="base" hangingPunct="0">
              <a:spcBef>
                <a:spcPct val="20000"/>
              </a:spcBef>
              <a:spcAft>
                <a:spcPts val="300"/>
              </a:spcAft>
              <a:buClr>
                <a:srgbClr val="C3260C"/>
              </a:buClr>
              <a:buSzPct val="130000"/>
              <a:buFont typeface="Georgia" panose="02040502050405020303" pitchFamily="18" charset="0"/>
              <a:buNone/>
              <a:defRPr kumimoji="1" sz="1400" kern="1200">
                <a:solidFill>
                  <a:schemeClr val="tx1">
                    <a:tint val="75000"/>
                  </a:schemeClr>
                </a:solidFill>
                <a:latin typeface="+mn-lt"/>
                <a:ea typeface="Microsoft JhengHei" panose="020B0604030504040204" pitchFamily="34" charset="-120"/>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9pPr>
          </a:lstStyle>
          <a:p>
            <a:pPr marL="63500" eaLnBrk="1" hangingPunct="1">
              <a:lnSpc>
                <a:spcPct val="120000"/>
              </a:lnSpc>
              <a:buClr>
                <a:srgbClr val="6FB833"/>
              </a:buClr>
            </a:pPr>
            <a:r>
              <a:rPr lang="en-US" altLang="ja-JP" sz="2000" dirty="0" smtClean="0">
                <a:solidFill>
                  <a:schemeClr val="tx1"/>
                </a:solidFill>
                <a:latin typeface="ＭＳ Ｐゴシック" panose="020B0600070205080204" pitchFamily="34" charset="-128"/>
                <a:ea typeface="ＭＳ Ｐゴシック" panose="020B0600070205080204" pitchFamily="34" charset="-128"/>
              </a:rPr>
              <a:t>2/3</a:t>
            </a:r>
            <a:endParaRPr lang="en-US" altLang="zh-TW" sz="2000" b="0" dirty="0">
              <a:solidFill>
                <a:schemeClr val="tx1"/>
              </a:solidFill>
              <a:latin typeface="ＭＳ Ｐゴシック" panose="020B0600070205080204" pitchFamily="34" charset="-128"/>
              <a:ea typeface="ＭＳ Ｐゴシック" panose="020B0600070205080204" pitchFamily="34" charset="-128"/>
            </a:endParaRPr>
          </a:p>
        </p:txBody>
      </p:sp>
    </p:spTree>
    <p:extLst>
      <p:ext uri="{BB962C8B-B14F-4D97-AF65-F5344CB8AC3E}">
        <p14:creationId xmlns:p14="http://schemas.microsoft.com/office/powerpoint/2010/main" val="19682632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265596" y="908720"/>
            <a:ext cx="8853005" cy="4752528"/>
          </a:xfrm>
        </p:spPr>
        <p:txBody>
          <a:bodyPr>
            <a:normAutofit/>
          </a:bodyPr>
          <a:lstStyle/>
          <a:p>
            <a:pPr lvl="0" algn="ctr">
              <a:spcBef>
                <a:spcPct val="0"/>
              </a:spcBef>
              <a:spcAft>
                <a:spcPct val="0"/>
              </a:spcAft>
              <a:buClrTx/>
              <a:buSzTx/>
            </a:pPr>
            <a:r>
              <a:rPr lang="zh-TW" altLang="zh-TW" sz="4800" b="1" dirty="0" smtClean="0">
                <a:latin typeface="ＭＳ Ｐゴシック" panose="020B0600070205080204" pitchFamily="34" charset="-128"/>
                <a:ea typeface="ＭＳ Ｐゴシック" panose="020B0600070205080204" pitchFamily="34" charset="-128"/>
              </a:rPr>
              <a:t>主</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しゅ</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4800" b="1" dirty="0" smtClean="0">
                <a:latin typeface="ＭＳ Ｐゴシック" panose="020B0600070205080204" pitchFamily="34" charset="-128"/>
                <a:ea typeface="ＭＳ Ｐゴシック" panose="020B0600070205080204" pitchFamily="34" charset="-128"/>
              </a:rPr>
              <a:t>だけを</a:t>
            </a:r>
            <a:r>
              <a:rPr lang="ja-JP" altLang="zh-TW" sz="4800" b="1" dirty="0" smtClean="0">
                <a:latin typeface="ＭＳ Ｐゴシック" panose="020B0600070205080204" pitchFamily="34" charset="-128"/>
                <a:ea typeface="ＭＳ Ｐゴシック" panose="020B0600070205080204" pitchFamily="34" charset="-128"/>
              </a:rPr>
              <a:t>思</a:t>
            </a:r>
            <a:r>
              <a:rPr lang="ja-JP" altLang="en-US" sz="3200" b="1" dirty="0" smtClean="0">
                <a:latin typeface="ＭＳ Ｐゴシック" panose="020B0600070205080204" pitchFamily="34" charset="-128"/>
                <a:ea typeface="ＭＳ Ｐゴシック" panose="020B0600070205080204" pitchFamily="34" charset="-128"/>
                <a:sym typeface="+mn-ea"/>
              </a:rPr>
              <a:t>（おも）</a:t>
            </a:r>
            <a:r>
              <a:rPr lang="zh-TW" altLang="zh-TW" sz="4800" b="1" dirty="0" smtClean="0">
                <a:latin typeface="ＭＳ Ｐゴシック" panose="020B0600070205080204" pitchFamily="34" charset="-128"/>
                <a:ea typeface="ＭＳ Ｐゴシック" panose="020B0600070205080204" pitchFamily="34" charset="-128"/>
              </a:rPr>
              <a:t>い</a:t>
            </a:r>
            <a:r>
              <a:rPr lang="zh-TW" altLang="zh-TW" sz="4800" b="1" dirty="0">
                <a:latin typeface="ＭＳ Ｐゴシック" panose="020B0600070205080204" pitchFamily="34" charset="-128"/>
                <a:ea typeface="ＭＳ Ｐゴシック" panose="020B0600070205080204" pitchFamily="34" charset="-128"/>
              </a:rPr>
              <a:t>　</a:t>
            </a:r>
            <a:r>
              <a:rPr lang="en-US" altLang="zh-TW" sz="4800" b="1" dirty="0" smtClean="0">
                <a:latin typeface="ＭＳ Ｐゴシック" panose="020B0600070205080204" pitchFamily="34" charset="-128"/>
                <a:ea typeface="ＭＳ Ｐゴシック" panose="020B0600070205080204" pitchFamily="34" charset="-128"/>
              </a:rPr>
              <a:t/>
            </a:r>
            <a:br>
              <a:rPr lang="en-US" altLang="zh-TW" sz="4800" b="1" dirty="0" smtClean="0">
                <a:latin typeface="ＭＳ Ｐゴシック" panose="020B0600070205080204" pitchFamily="34" charset="-128"/>
                <a:ea typeface="ＭＳ Ｐゴシック" panose="020B0600070205080204" pitchFamily="34" charset="-128"/>
              </a:rPr>
            </a:br>
            <a:r>
              <a:rPr lang="zh-TW" altLang="zh-TW" sz="4800" b="1" dirty="0" smtClean="0">
                <a:latin typeface="ＭＳ Ｐゴシック" panose="020B0600070205080204" pitchFamily="34" charset="-128"/>
                <a:ea typeface="ＭＳ Ｐゴシック" panose="020B0600070205080204" pitchFamily="34" charset="-128"/>
              </a:rPr>
              <a:t>主</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しゅ</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4800" b="1" dirty="0" smtClean="0">
                <a:latin typeface="ＭＳ Ｐゴシック" panose="020B0600070205080204" pitchFamily="34" charset="-128"/>
                <a:ea typeface="ＭＳ Ｐゴシック" panose="020B0600070205080204" pitchFamily="34" charset="-128"/>
              </a:rPr>
              <a:t>と</a:t>
            </a:r>
            <a:r>
              <a:rPr lang="ja-JP" altLang="en-US" sz="4800" b="1" dirty="0" smtClean="0">
                <a:latin typeface="ＭＳ Ｐゴシック" panose="020B0600070205080204" pitchFamily="34" charset="-128"/>
                <a:ea typeface="ＭＳ Ｐゴシック" panose="020B0600070205080204" pitchFamily="34" charset="-128"/>
              </a:rPr>
              <a:t>愛</a:t>
            </a:r>
            <a:r>
              <a:rPr lang="ja-JP" altLang="en-US" sz="3200" b="1" dirty="0" smtClean="0">
                <a:latin typeface="ＭＳ Ｐゴシック" panose="020B0600070205080204" pitchFamily="34" charset="-128"/>
                <a:ea typeface="ＭＳ Ｐゴシック" panose="020B0600070205080204" pitchFamily="34" charset="-128"/>
              </a:rPr>
              <a:t>（あい）</a:t>
            </a:r>
            <a:r>
              <a:rPr lang="ja-JP" altLang="en-US" sz="4800" b="1" dirty="0" smtClean="0">
                <a:latin typeface="ＭＳ Ｐゴシック" panose="020B0600070205080204" pitchFamily="34" charset="-128"/>
                <a:ea typeface="ＭＳ Ｐゴシック" panose="020B0600070205080204" pitchFamily="34" charset="-128"/>
              </a:rPr>
              <a:t>し合</a:t>
            </a:r>
            <a:r>
              <a:rPr lang="ja-JP" altLang="en-US" sz="3200" b="1" dirty="0" smtClean="0">
                <a:latin typeface="ＭＳ Ｐゴシック" panose="020B0600070205080204" pitchFamily="34" charset="-128"/>
                <a:ea typeface="ＭＳ Ｐゴシック" panose="020B0600070205080204" pitchFamily="34" charset="-128"/>
              </a:rPr>
              <a:t>（あ）</a:t>
            </a:r>
            <a:r>
              <a:rPr lang="ja-JP" altLang="en-US" sz="4800" b="1" dirty="0" smtClean="0">
                <a:latin typeface="ＭＳ Ｐゴシック" panose="020B0600070205080204" pitchFamily="34" charset="-128"/>
                <a:ea typeface="ＭＳ Ｐゴシック" panose="020B0600070205080204" pitchFamily="34" charset="-128"/>
              </a:rPr>
              <a:t>う</a:t>
            </a:r>
            <a:r>
              <a:rPr lang="zh-TW" altLang="zh-TW" sz="4800" b="1" dirty="0">
                <a:latin typeface="ＭＳ Ｐゴシック" panose="020B0600070205080204" pitchFamily="34" charset="-128"/>
                <a:ea typeface="ＭＳ Ｐゴシック" panose="020B0600070205080204" pitchFamily="34" charset="-128"/>
              </a:rPr>
              <a:t/>
            </a:r>
            <a:br>
              <a:rPr lang="zh-TW" altLang="zh-TW" sz="4800" b="1" dirty="0">
                <a:latin typeface="ＭＳ Ｐゴシック" panose="020B0600070205080204" pitchFamily="34" charset="-128"/>
                <a:ea typeface="ＭＳ Ｐゴシック" panose="020B0600070205080204" pitchFamily="34" charset="-128"/>
              </a:rPr>
            </a:br>
            <a:r>
              <a:rPr lang="zh-TW" altLang="zh-TW" sz="4800" b="1" dirty="0" smtClean="0">
                <a:latin typeface="ＭＳ Ｐゴシック" panose="020B0600070205080204" pitchFamily="34" charset="-128"/>
                <a:ea typeface="ＭＳ Ｐゴシック" panose="020B0600070205080204" pitchFamily="34" charset="-128"/>
              </a:rPr>
              <a:t>主</a:t>
            </a:r>
            <a:r>
              <a:rPr lang="ja-JP" altLang="en-US" sz="3200" b="1" dirty="0">
                <a:latin typeface="ＭＳ Ｐゴシック" panose="020B0600070205080204" pitchFamily="34" charset="-128"/>
                <a:ea typeface="ＭＳ Ｐゴシック" panose="020B0600070205080204" pitchFamily="34" charset="-128"/>
              </a:rPr>
              <a:t>（</a:t>
            </a:r>
            <a:r>
              <a:rPr lang="zh-TW" altLang="zh-TW" sz="3200" b="1" dirty="0">
                <a:latin typeface="ＭＳ Ｐゴシック" panose="020B0600070205080204" pitchFamily="34" charset="-128"/>
                <a:ea typeface="ＭＳ Ｐゴシック" panose="020B0600070205080204" pitchFamily="34" charset="-128"/>
              </a:rPr>
              <a:t>しゅ</a:t>
            </a:r>
            <a:r>
              <a:rPr lang="ja-JP" altLang="en-US" sz="3200" b="1" dirty="0">
                <a:latin typeface="ＭＳ Ｐゴシック" panose="020B0600070205080204" pitchFamily="34" charset="-128"/>
                <a:ea typeface="ＭＳ Ｐゴシック" panose="020B0600070205080204" pitchFamily="34" charset="-128"/>
              </a:rPr>
              <a:t>）</a:t>
            </a:r>
            <a:r>
              <a:rPr lang="zh-TW" altLang="zh-TW" sz="4800" b="1" dirty="0" smtClean="0">
                <a:latin typeface="ＭＳ Ｐゴシック" panose="020B0600070205080204" pitchFamily="34" charset="-128"/>
                <a:ea typeface="ＭＳ Ｐゴシック" panose="020B0600070205080204" pitchFamily="34" charset="-128"/>
              </a:rPr>
              <a:t>とともに住</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す</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4800" b="1" dirty="0" smtClean="0">
                <a:latin typeface="ＭＳ Ｐゴシック" panose="020B0600070205080204" pitchFamily="34" charset="-128"/>
                <a:ea typeface="ＭＳ Ｐゴシック" panose="020B0600070205080204" pitchFamily="34" charset="-128"/>
              </a:rPr>
              <a:t>む</a:t>
            </a:r>
            <a:r>
              <a:rPr lang="zh-TW" altLang="zh-TW" sz="4800" b="1" dirty="0">
                <a:latin typeface="ＭＳ Ｐゴシック" panose="020B0600070205080204" pitchFamily="34" charset="-128"/>
                <a:ea typeface="ＭＳ Ｐゴシック" panose="020B0600070205080204" pitchFamily="34" charset="-128"/>
              </a:rPr>
              <a:t>　</a:t>
            </a:r>
            <a:r>
              <a:rPr lang="en-US" altLang="zh-TW" sz="4800" b="1" dirty="0" smtClean="0">
                <a:latin typeface="ＭＳ Ｐゴシック" panose="020B0600070205080204" pitchFamily="34" charset="-128"/>
                <a:ea typeface="ＭＳ Ｐゴシック" panose="020B0600070205080204" pitchFamily="34" charset="-128"/>
              </a:rPr>
              <a:t/>
            </a:r>
            <a:br>
              <a:rPr lang="en-US" altLang="zh-TW" sz="4800" b="1" dirty="0" smtClean="0">
                <a:latin typeface="ＭＳ Ｐゴシック" panose="020B0600070205080204" pitchFamily="34" charset="-128"/>
                <a:ea typeface="ＭＳ Ｐゴシック" panose="020B0600070205080204" pitchFamily="34" charset="-128"/>
              </a:rPr>
            </a:br>
            <a:r>
              <a:rPr lang="zh-TW" altLang="zh-TW" sz="4800" b="1" dirty="0" smtClean="0">
                <a:latin typeface="ＭＳ Ｐゴシック" panose="020B0600070205080204" pitchFamily="34" charset="-128"/>
                <a:ea typeface="ＭＳ Ｐゴシック" panose="020B0600070205080204" pitchFamily="34" charset="-128"/>
              </a:rPr>
              <a:t>こ</a:t>
            </a:r>
            <a:r>
              <a:rPr lang="zh-TW" altLang="zh-TW" sz="4800" b="1" dirty="0">
                <a:latin typeface="ＭＳ Ｐゴシック" panose="020B0600070205080204" pitchFamily="34" charset="-128"/>
                <a:ea typeface="ＭＳ Ｐゴシック" panose="020B0600070205080204" pitchFamily="34" charset="-128"/>
              </a:rPr>
              <a:t>こは</a:t>
            </a:r>
            <a:r>
              <a:rPr lang="zh-TW" altLang="zh-TW" sz="4800" b="1" dirty="0" smtClean="0">
                <a:latin typeface="ＭＳ Ｐゴシック" panose="020B0600070205080204" pitchFamily="34" charset="-128"/>
                <a:ea typeface="ＭＳ Ｐゴシック" panose="020B0600070205080204" pitchFamily="34" charset="-128"/>
              </a:rPr>
              <a:t>主</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3200" b="1" dirty="0" smtClean="0">
                <a:latin typeface="ＭＳ Ｐゴシック" panose="020B0600070205080204" pitchFamily="34" charset="-128"/>
                <a:ea typeface="ＭＳ Ｐゴシック" panose="020B0600070205080204" pitchFamily="34" charset="-128"/>
              </a:rPr>
              <a:t>しゅ</a:t>
            </a:r>
            <a:r>
              <a:rPr lang="ja-JP" altLang="en-US" sz="3200" b="1" dirty="0" smtClean="0">
                <a:latin typeface="ＭＳ Ｐゴシック" panose="020B0600070205080204" pitchFamily="34" charset="-128"/>
                <a:ea typeface="ＭＳ Ｐゴシック" panose="020B0600070205080204" pitchFamily="34" charset="-128"/>
              </a:rPr>
              <a:t>）</a:t>
            </a:r>
            <a:r>
              <a:rPr lang="zh-TW" altLang="zh-TW" sz="4800" b="1" dirty="0" smtClean="0">
                <a:latin typeface="ＭＳ Ｐゴシック" panose="020B0600070205080204" pitchFamily="34" charset="-128"/>
                <a:ea typeface="ＭＳ Ｐゴシック" panose="020B0600070205080204" pitchFamily="34" charset="-128"/>
              </a:rPr>
              <a:t>の宮</a:t>
            </a:r>
            <a:r>
              <a:rPr lang="ja-JP" altLang="en-US" sz="3200" b="1" dirty="0" smtClean="0">
                <a:latin typeface="ＭＳ Ｐゴシック" panose="020B0600070205080204" pitchFamily="34" charset="-128"/>
                <a:ea typeface="ＭＳ Ｐゴシック" panose="020B0600070205080204" pitchFamily="34" charset="-128"/>
              </a:rPr>
              <a:t>（みや）</a:t>
            </a:r>
            <a:endParaRPr lang="zh-TW" altLang="zh-TW" sz="3200" b="1" dirty="0">
              <a:latin typeface="ＭＳ Ｐゴシック" panose="020B0600070205080204" pitchFamily="34" charset="-128"/>
              <a:ea typeface="ＭＳ Ｐゴシック" panose="020B0600070205080204" pitchFamily="34" charset="-128"/>
            </a:endParaRPr>
          </a:p>
        </p:txBody>
      </p:sp>
      <p:sp>
        <p:nvSpPr>
          <p:cNvPr id="2" name="Rectangle 3"/>
          <p:cNvSpPr txBox="1"/>
          <p:nvPr/>
        </p:nvSpPr>
        <p:spPr bwMode="auto">
          <a:xfrm>
            <a:off x="7884369" y="17145"/>
            <a:ext cx="1234232" cy="387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eaLnBrk="0" fontAlgn="base" hangingPunct="0">
              <a:spcBef>
                <a:spcPct val="20000"/>
              </a:spcBef>
              <a:spcAft>
                <a:spcPts val="300"/>
              </a:spcAft>
              <a:buClr>
                <a:srgbClr val="C3260C"/>
              </a:buClr>
              <a:buSzPct val="130000"/>
              <a:buFont typeface="Georgia" panose="02040502050405020303" pitchFamily="18" charset="0"/>
              <a:buNone/>
              <a:defRPr kumimoji="1" sz="2200" kern="1200">
                <a:solidFill>
                  <a:schemeClr val="tx2"/>
                </a:solidFill>
                <a:latin typeface="+mn-lt"/>
                <a:ea typeface="Microsoft JhengHei" panose="020B0604030504040204" pitchFamily="34" charset="-120"/>
                <a:cs typeface="+mn-cs"/>
              </a:defRPr>
            </a:lvl1pPr>
            <a:lvl2pPr marL="457200" indent="0" algn="ctr" rtl="0" eaLnBrk="0" fontAlgn="base" hangingPunct="0">
              <a:spcBef>
                <a:spcPct val="20000"/>
              </a:spcBef>
              <a:spcAft>
                <a:spcPts val="300"/>
              </a:spcAft>
              <a:buClr>
                <a:srgbClr val="C3260C"/>
              </a:buClr>
              <a:buSzPct val="130000"/>
              <a:buFont typeface="Georgia" panose="02040502050405020303" pitchFamily="18" charset="0"/>
              <a:buNone/>
              <a:defRPr kumimoji="1" sz="2000" kern="1200">
                <a:solidFill>
                  <a:schemeClr val="tx1">
                    <a:tint val="75000"/>
                  </a:schemeClr>
                </a:solidFill>
                <a:latin typeface="+mn-lt"/>
                <a:ea typeface="Microsoft JhengHei" panose="020B0604030504040204" pitchFamily="34" charset="-120"/>
                <a:cs typeface="+mn-cs"/>
              </a:defRPr>
            </a:lvl2pPr>
            <a:lvl3pPr marL="914400" indent="0" algn="ctr" rtl="0" eaLnBrk="0" fontAlgn="base" hangingPunct="0">
              <a:spcBef>
                <a:spcPct val="20000"/>
              </a:spcBef>
              <a:spcAft>
                <a:spcPts val="300"/>
              </a:spcAft>
              <a:buClr>
                <a:srgbClr val="C3260C"/>
              </a:buClr>
              <a:buSzPct val="130000"/>
              <a:buFont typeface="Georgia" panose="02040502050405020303" pitchFamily="18" charset="0"/>
              <a:buNone/>
              <a:defRPr kumimoji="1" sz="2400" kern="1200">
                <a:solidFill>
                  <a:schemeClr val="tx1">
                    <a:tint val="75000"/>
                  </a:schemeClr>
                </a:solidFill>
                <a:latin typeface="+mn-lt"/>
                <a:ea typeface="Microsoft JhengHei" panose="020B0604030504040204" pitchFamily="34" charset="-120"/>
                <a:cs typeface="+mn-cs"/>
              </a:defRPr>
            </a:lvl3pPr>
            <a:lvl4pPr marL="1371600" indent="0" algn="ctr" rtl="0" eaLnBrk="0" fontAlgn="base" hangingPunct="0">
              <a:spcBef>
                <a:spcPct val="20000"/>
              </a:spcBef>
              <a:spcAft>
                <a:spcPts val="300"/>
              </a:spcAft>
              <a:buClr>
                <a:srgbClr val="C3260C"/>
              </a:buClr>
              <a:buSzPct val="130000"/>
              <a:buFont typeface="Georgia" panose="02040502050405020303" pitchFamily="18" charset="0"/>
              <a:buNone/>
              <a:defRPr kumimoji="1" sz="1600" kern="1200">
                <a:solidFill>
                  <a:schemeClr val="tx1">
                    <a:tint val="75000"/>
                  </a:schemeClr>
                </a:solidFill>
                <a:latin typeface="+mn-lt"/>
                <a:ea typeface="Microsoft JhengHei" panose="020B0604030504040204" pitchFamily="34" charset="-120"/>
                <a:cs typeface="+mn-cs"/>
              </a:defRPr>
            </a:lvl4pPr>
            <a:lvl5pPr marL="1828800" indent="0" algn="ctr" rtl="0" eaLnBrk="0" fontAlgn="base" hangingPunct="0">
              <a:spcBef>
                <a:spcPct val="20000"/>
              </a:spcBef>
              <a:spcAft>
                <a:spcPts val="300"/>
              </a:spcAft>
              <a:buClr>
                <a:srgbClr val="C3260C"/>
              </a:buClr>
              <a:buSzPct val="130000"/>
              <a:buFont typeface="Georgia" panose="02040502050405020303" pitchFamily="18" charset="0"/>
              <a:buNone/>
              <a:defRPr kumimoji="1" sz="1400" kern="1200">
                <a:solidFill>
                  <a:schemeClr val="tx1">
                    <a:tint val="75000"/>
                  </a:schemeClr>
                </a:solidFill>
                <a:latin typeface="+mn-lt"/>
                <a:ea typeface="Microsoft JhengHei" panose="020B0604030504040204" pitchFamily="34" charset="-120"/>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9pPr>
          </a:lstStyle>
          <a:p>
            <a:pPr marL="63500" eaLnBrk="1" hangingPunct="1">
              <a:lnSpc>
                <a:spcPct val="120000"/>
              </a:lnSpc>
              <a:buClr>
                <a:srgbClr val="6FB833"/>
              </a:buClr>
            </a:pPr>
            <a:endParaRPr lang="en-US" altLang="zh-TW" sz="2000" b="0" dirty="0">
              <a:solidFill>
                <a:schemeClr val="tx1"/>
              </a:solidFill>
              <a:latin typeface="ＭＳ Ｐゴシック" panose="020B0600070205080204" pitchFamily="34" charset="-128"/>
              <a:ea typeface="ＭＳ Ｐゴシック" panose="020B0600070205080204" pitchFamily="34" charset="-128"/>
            </a:endParaRPr>
          </a:p>
        </p:txBody>
      </p:sp>
      <p:sp>
        <p:nvSpPr>
          <p:cNvPr id="3" name="Rectangle 3"/>
          <p:cNvSpPr txBox="1"/>
          <p:nvPr/>
        </p:nvSpPr>
        <p:spPr bwMode="auto">
          <a:xfrm>
            <a:off x="8326755" y="17145"/>
            <a:ext cx="79184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eaLnBrk="0" fontAlgn="base" hangingPunct="0">
              <a:spcBef>
                <a:spcPct val="20000"/>
              </a:spcBef>
              <a:spcAft>
                <a:spcPts val="300"/>
              </a:spcAft>
              <a:buClr>
                <a:srgbClr val="C3260C"/>
              </a:buClr>
              <a:buSzPct val="130000"/>
              <a:buFont typeface="Georgia" panose="02040502050405020303" pitchFamily="18" charset="0"/>
              <a:buNone/>
              <a:defRPr kumimoji="1" sz="2200" kern="1200">
                <a:solidFill>
                  <a:schemeClr val="tx2"/>
                </a:solidFill>
                <a:latin typeface="+mn-lt"/>
                <a:ea typeface="Microsoft JhengHei" panose="020B0604030504040204" pitchFamily="34" charset="-120"/>
                <a:cs typeface="+mn-cs"/>
              </a:defRPr>
            </a:lvl1pPr>
            <a:lvl2pPr marL="457200" indent="0" algn="ctr" rtl="0" eaLnBrk="0" fontAlgn="base" hangingPunct="0">
              <a:spcBef>
                <a:spcPct val="20000"/>
              </a:spcBef>
              <a:spcAft>
                <a:spcPts val="300"/>
              </a:spcAft>
              <a:buClr>
                <a:srgbClr val="C3260C"/>
              </a:buClr>
              <a:buSzPct val="130000"/>
              <a:buFont typeface="Georgia" panose="02040502050405020303" pitchFamily="18" charset="0"/>
              <a:buNone/>
              <a:defRPr kumimoji="1" sz="2000" kern="1200">
                <a:solidFill>
                  <a:schemeClr val="tx1">
                    <a:tint val="75000"/>
                  </a:schemeClr>
                </a:solidFill>
                <a:latin typeface="+mn-lt"/>
                <a:ea typeface="Microsoft JhengHei" panose="020B0604030504040204" pitchFamily="34" charset="-120"/>
                <a:cs typeface="+mn-cs"/>
              </a:defRPr>
            </a:lvl2pPr>
            <a:lvl3pPr marL="914400" indent="0" algn="ctr" rtl="0" eaLnBrk="0" fontAlgn="base" hangingPunct="0">
              <a:spcBef>
                <a:spcPct val="20000"/>
              </a:spcBef>
              <a:spcAft>
                <a:spcPts val="300"/>
              </a:spcAft>
              <a:buClr>
                <a:srgbClr val="C3260C"/>
              </a:buClr>
              <a:buSzPct val="130000"/>
              <a:buFont typeface="Georgia" panose="02040502050405020303" pitchFamily="18" charset="0"/>
              <a:buNone/>
              <a:defRPr kumimoji="1" sz="2400" kern="1200">
                <a:solidFill>
                  <a:schemeClr val="tx1">
                    <a:tint val="75000"/>
                  </a:schemeClr>
                </a:solidFill>
                <a:latin typeface="+mn-lt"/>
                <a:ea typeface="Microsoft JhengHei" panose="020B0604030504040204" pitchFamily="34" charset="-120"/>
                <a:cs typeface="+mn-cs"/>
              </a:defRPr>
            </a:lvl3pPr>
            <a:lvl4pPr marL="1371600" indent="0" algn="ctr" rtl="0" eaLnBrk="0" fontAlgn="base" hangingPunct="0">
              <a:spcBef>
                <a:spcPct val="20000"/>
              </a:spcBef>
              <a:spcAft>
                <a:spcPts val="300"/>
              </a:spcAft>
              <a:buClr>
                <a:srgbClr val="C3260C"/>
              </a:buClr>
              <a:buSzPct val="130000"/>
              <a:buFont typeface="Georgia" panose="02040502050405020303" pitchFamily="18" charset="0"/>
              <a:buNone/>
              <a:defRPr kumimoji="1" sz="1600" kern="1200">
                <a:solidFill>
                  <a:schemeClr val="tx1">
                    <a:tint val="75000"/>
                  </a:schemeClr>
                </a:solidFill>
                <a:latin typeface="+mn-lt"/>
                <a:ea typeface="Microsoft JhengHei" panose="020B0604030504040204" pitchFamily="34" charset="-120"/>
                <a:cs typeface="+mn-cs"/>
              </a:defRPr>
            </a:lvl4pPr>
            <a:lvl5pPr marL="1828800" indent="0" algn="ctr" rtl="0" eaLnBrk="0" fontAlgn="base" hangingPunct="0">
              <a:spcBef>
                <a:spcPct val="20000"/>
              </a:spcBef>
              <a:spcAft>
                <a:spcPts val="300"/>
              </a:spcAft>
              <a:buClr>
                <a:srgbClr val="C3260C"/>
              </a:buClr>
              <a:buSzPct val="130000"/>
              <a:buFont typeface="Georgia" panose="02040502050405020303" pitchFamily="18" charset="0"/>
              <a:buNone/>
              <a:defRPr kumimoji="1" sz="1400" kern="1200">
                <a:solidFill>
                  <a:schemeClr val="tx1">
                    <a:tint val="75000"/>
                  </a:schemeClr>
                </a:solidFill>
                <a:latin typeface="+mn-lt"/>
                <a:ea typeface="Microsoft JhengHei" panose="020B0604030504040204" pitchFamily="34" charset="-120"/>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9pPr>
          </a:lstStyle>
          <a:p>
            <a:pPr marL="63500" eaLnBrk="1" hangingPunct="1">
              <a:lnSpc>
                <a:spcPct val="120000"/>
              </a:lnSpc>
              <a:buClr>
                <a:srgbClr val="6FB833"/>
              </a:buClr>
            </a:pPr>
            <a:r>
              <a:rPr lang="en-US" altLang="ja-JP" sz="2000" dirty="0" smtClean="0">
                <a:solidFill>
                  <a:schemeClr val="tx1"/>
                </a:solidFill>
                <a:latin typeface="ＭＳ Ｐゴシック" panose="020B0600070205080204" pitchFamily="34" charset="-128"/>
                <a:ea typeface="ＭＳ Ｐゴシック" panose="020B0600070205080204" pitchFamily="34" charset="-128"/>
              </a:rPr>
              <a:t>3/3</a:t>
            </a:r>
            <a:endParaRPr lang="en-US" altLang="zh-TW" sz="2000" b="0" dirty="0">
              <a:solidFill>
                <a:schemeClr val="tx1"/>
              </a:solidFill>
              <a:latin typeface="ＭＳ Ｐゴシック" panose="020B0600070205080204" pitchFamily="34" charset="-128"/>
              <a:ea typeface="ＭＳ Ｐゴシック" panose="020B0600070205080204" pitchFamily="34" charset="-128"/>
            </a:endParaRPr>
          </a:p>
        </p:txBody>
      </p:sp>
    </p:spTree>
    <p:extLst>
      <p:ext uri="{BB962C8B-B14F-4D97-AF65-F5344CB8AC3E}">
        <p14:creationId xmlns:p14="http://schemas.microsoft.com/office/powerpoint/2010/main" val="103750159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2051720" y="1988840"/>
            <a:ext cx="5544616" cy="3312368"/>
          </a:xfrm>
        </p:spPr>
        <p:txBody>
          <a:bodyPr/>
          <a:lstStyle/>
          <a:p>
            <a:pPr algn="ctr" eaLnBrk="1" hangingPunct="1">
              <a:buClr>
                <a:srgbClr val="138677"/>
              </a:buClr>
              <a:buFont typeface="Georgia" panose="02040502050405020303" pitchFamily="18" charset="0"/>
              <a:buNone/>
            </a:pPr>
            <a:r>
              <a:rPr lang="zh-TW" altLang="en-US" sz="7200" dirty="0">
                <a:solidFill>
                  <a:srgbClr val="990000"/>
                </a:solidFill>
                <a:effectLst/>
                <a:latin typeface="ＭＳ Ｐゴシック" panose="020B0600070205080204" pitchFamily="34" charset="-128"/>
                <a:ea typeface="ＭＳ Ｐゴシック" panose="020B0600070205080204" pitchFamily="34" charset="-128"/>
              </a:rPr>
              <a:t>信仰問答</a:t>
            </a:r>
            <a:r>
              <a:rPr lang="en-US" altLang="zh-TW" sz="7200" dirty="0">
                <a:solidFill>
                  <a:srgbClr val="990000"/>
                </a:solidFill>
                <a:effectLst/>
                <a:latin typeface="ＭＳ Ｐゴシック" panose="020B0600070205080204" pitchFamily="34" charset="-128"/>
                <a:ea typeface="ＭＳ Ｐゴシック" panose="020B0600070205080204" pitchFamily="34" charset="-128"/>
              </a:rPr>
              <a:t/>
            </a:r>
            <a:br>
              <a:rPr lang="en-US" altLang="zh-TW" sz="7200" dirty="0">
                <a:solidFill>
                  <a:srgbClr val="990000"/>
                </a:solidFill>
                <a:effectLst/>
                <a:latin typeface="ＭＳ Ｐゴシック" panose="020B0600070205080204" pitchFamily="34" charset="-128"/>
                <a:ea typeface="ＭＳ Ｐゴシック" panose="020B0600070205080204" pitchFamily="34" charset="-128"/>
              </a:rPr>
            </a:br>
            <a:r>
              <a:rPr lang="en-US" altLang="zh-TW" sz="7200" dirty="0" smtClean="0">
                <a:solidFill>
                  <a:srgbClr val="990000"/>
                </a:solidFill>
                <a:effectLst/>
                <a:latin typeface="ＭＳ Ｐゴシック" panose="020B0600070205080204" pitchFamily="34" charset="-128"/>
                <a:ea typeface="ＭＳ Ｐゴシック" panose="020B0600070205080204" pitchFamily="34" charset="-128"/>
              </a:rPr>
              <a:t>3</a:t>
            </a:r>
            <a:r>
              <a:rPr lang="en-US" altLang="ja-JP" sz="7200" dirty="0">
                <a:solidFill>
                  <a:srgbClr val="990000"/>
                </a:solidFill>
                <a:effectLst/>
                <a:latin typeface="ＭＳ Ｐゴシック" panose="020B0600070205080204" pitchFamily="34" charset="-128"/>
                <a:ea typeface="ＭＳ Ｐゴシック" panose="020B0600070205080204" pitchFamily="34" charset="-128"/>
              </a:rPr>
              <a:t>3</a:t>
            </a:r>
            <a:r>
              <a:rPr lang="zh-TW" altLang="en-US" sz="7200" dirty="0" smtClean="0">
                <a:solidFill>
                  <a:srgbClr val="990000"/>
                </a:solidFill>
                <a:effectLst/>
                <a:latin typeface="ＭＳ Ｐゴシック" panose="020B0600070205080204" pitchFamily="34" charset="-128"/>
                <a:ea typeface="ＭＳ Ｐゴシック" panose="020B0600070205080204" pitchFamily="34" charset="-128"/>
              </a:rPr>
              <a:t> </a:t>
            </a:r>
            <a:endParaRPr lang="zh-TW" altLang="en-US" sz="4500" dirty="0">
              <a:solidFill>
                <a:schemeClr val="tx1"/>
              </a:solidFill>
              <a:effectLst/>
              <a:latin typeface="ＭＳ Ｐゴシック" panose="020B0600070205080204" pitchFamily="34" charset="-128"/>
              <a:ea typeface="ＭＳ Ｐゴシック" panose="020B0600070205080204" pitchFamily="34" charset="-128"/>
            </a:endParaRPr>
          </a:p>
        </p:txBody>
      </p:sp>
    </p:spTree>
    <p:extLst>
      <p:ext uri="{BB962C8B-B14F-4D97-AF65-F5344CB8AC3E}">
        <p14:creationId xmlns:p14="http://schemas.microsoft.com/office/powerpoint/2010/main" val="65208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840322"/>
            <a:ext cx="6696744" cy="5437756"/>
          </a:xfrm>
          <a:prstGeom prst="rect">
            <a:avLst/>
          </a:prstGeom>
        </p:spPr>
      </p:pic>
      <p:sp>
        <p:nvSpPr>
          <p:cNvPr id="50178" name="Rectangle 2"/>
          <p:cNvSpPr>
            <a:spLocks noGrp="1" noChangeArrowheads="1"/>
          </p:cNvSpPr>
          <p:nvPr>
            <p:ph type="title"/>
          </p:nvPr>
        </p:nvSpPr>
        <p:spPr bwMode="auto">
          <a:xfrm>
            <a:off x="1763688" y="1398613"/>
            <a:ext cx="5112568" cy="2160587"/>
          </a:xfrm>
        </p:spPr>
        <p:txBody>
          <a:bodyPr/>
          <a:lstStyle/>
          <a:p>
            <a:pPr algn="ctr" eaLnBrk="1" hangingPunct="1">
              <a:buClr>
                <a:srgbClr val="138677"/>
              </a:buClr>
              <a:buFont typeface="Georgia" panose="02040502050405020303" pitchFamily="18" charset="0"/>
              <a:buNone/>
            </a:pPr>
            <a:r>
              <a:rPr lang="ja-JP" altLang="en-US" sz="7200" dirty="0">
                <a:solidFill>
                  <a:srgbClr val="990000"/>
                </a:solidFill>
                <a:effectLst/>
                <a:latin typeface="ＭＳ Ｐゴシック" panose="020B0600070205080204" pitchFamily="34" charset="-128"/>
                <a:ea typeface="ＭＳ Ｐゴシック" panose="020B0600070205080204" pitchFamily="34" charset="-128"/>
              </a:rPr>
              <a:t>証</a:t>
            </a:r>
            <a:r>
              <a:rPr lang="en-US" altLang="ja-JP" sz="7200" dirty="0">
                <a:solidFill>
                  <a:srgbClr val="990000"/>
                </a:solidFill>
                <a:effectLst/>
                <a:latin typeface="ＭＳ Ｐゴシック" panose="020B0600070205080204" pitchFamily="34" charset="-128"/>
                <a:ea typeface="ＭＳ Ｐゴシック" panose="020B0600070205080204" pitchFamily="34" charset="-128"/>
              </a:rPr>
              <a:t/>
            </a:r>
            <a:br>
              <a:rPr lang="en-US" altLang="ja-JP" sz="7200" dirty="0">
                <a:solidFill>
                  <a:srgbClr val="990000"/>
                </a:solidFill>
                <a:effectLst/>
                <a:latin typeface="ＭＳ Ｐゴシック" panose="020B0600070205080204" pitchFamily="34" charset="-128"/>
                <a:ea typeface="ＭＳ Ｐゴシック" panose="020B0600070205080204" pitchFamily="34" charset="-128"/>
              </a:rPr>
            </a:br>
            <a:r>
              <a:rPr lang="en-US" altLang="ja-JP" sz="7200" dirty="0" smtClean="0">
                <a:solidFill>
                  <a:srgbClr val="990000"/>
                </a:solidFill>
                <a:effectLst/>
                <a:latin typeface="ＭＳ Ｐゴシック" panose="020B0600070205080204" pitchFamily="34" charset="-128"/>
                <a:ea typeface="ＭＳ Ｐゴシック" panose="020B0600070205080204" pitchFamily="34" charset="-128"/>
              </a:rPr>
              <a:t/>
            </a:r>
            <a:br>
              <a:rPr lang="en-US" altLang="ja-JP" sz="7200" dirty="0" smtClean="0">
                <a:solidFill>
                  <a:srgbClr val="990000"/>
                </a:solidFill>
                <a:effectLst/>
                <a:latin typeface="ＭＳ Ｐゴシック" panose="020B0600070205080204" pitchFamily="34" charset="-128"/>
                <a:ea typeface="ＭＳ Ｐゴシック" panose="020B0600070205080204" pitchFamily="34" charset="-128"/>
              </a:rPr>
            </a:br>
            <a:r>
              <a:rPr lang="ja-JP" altLang="en-US" sz="6000" dirty="0" smtClean="0">
                <a:solidFill>
                  <a:schemeClr val="tx1">
                    <a:lumMod val="95000"/>
                    <a:lumOff val="5000"/>
                  </a:schemeClr>
                </a:solidFill>
                <a:effectLst/>
                <a:latin typeface="ＭＳ Ｐゴシック" panose="020B0600070205080204" pitchFamily="34" charset="-128"/>
                <a:ea typeface="ＭＳ Ｐゴシック" panose="020B0600070205080204" pitchFamily="34" charset="-128"/>
              </a:rPr>
              <a:t>　王静薇 姉妹</a:t>
            </a:r>
            <a:endParaRPr lang="zh-TW" altLang="en-US" sz="4000" dirty="0">
              <a:solidFill>
                <a:schemeClr val="tx1">
                  <a:lumMod val="95000"/>
                  <a:lumOff val="5000"/>
                </a:schemeClr>
              </a:solidFill>
              <a:effectLst/>
              <a:latin typeface="ＭＳ Ｐゴシック" panose="020B0600070205080204" pitchFamily="34" charset="-128"/>
              <a:ea typeface="ＭＳ Ｐゴシック" panose="020B0600070205080204" pitchFamily="34" charset="-128"/>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noChangeArrowheads="1"/>
          </p:cNvSpPr>
          <p:nvPr>
            <p:ph type="title"/>
          </p:nvPr>
        </p:nvSpPr>
        <p:spPr bwMode="auto">
          <a:xfrm>
            <a:off x="2543175" y="717550"/>
            <a:ext cx="4056063" cy="1493838"/>
          </a:xfrm>
        </p:spPr>
        <p:txBody>
          <a:bodyPr/>
          <a:lstStyle/>
          <a:p>
            <a:pPr algn="ctr" eaLnBrk="1" hangingPunct="1">
              <a:buClr>
                <a:srgbClr val="138677"/>
              </a:buClr>
              <a:buFont typeface="Georgia" panose="02040502050405020303" pitchFamily="18" charset="0"/>
              <a:buNone/>
            </a:pPr>
            <a:r>
              <a:rPr lang="ja-JP" altLang="en-US" sz="7200">
                <a:solidFill>
                  <a:srgbClr val="002060"/>
                </a:solidFill>
                <a:effectLst/>
                <a:latin typeface="ＭＳ Ｐゴシック" panose="020B0600070205080204" pitchFamily="34" charset="-128"/>
                <a:ea typeface="ＭＳ Ｐゴシック" panose="020B0600070205080204" pitchFamily="34" charset="-128"/>
              </a:rPr>
              <a:t>前　奏</a:t>
            </a:r>
          </a:p>
        </p:txBody>
      </p:sp>
      <p:pic>
        <p:nvPicPr>
          <p:cNvPr id="2" name="圖片 1"/>
          <p:cNvPicPr>
            <a:picLocks noChangeAspect="1"/>
          </p:cNvPicPr>
          <p:nvPr/>
        </p:nvPicPr>
        <p:blipFill>
          <a:blip r:embed="rId2"/>
          <a:stretch>
            <a:fillRect/>
          </a:stretch>
        </p:blipFill>
        <p:spPr>
          <a:xfrm>
            <a:off x="624490" y="1603029"/>
            <a:ext cx="7893431" cy="5252719"/>
          </a:xfrm>
          <a:prstGeom prst="rect">
            <a:avLst/>
          </a:prstGeom>
          <a:effectLst>
            <a:outerShdw blurRad="88900" dist="50800" dir="5400000" algn="ctr" rotWithShape="0">
              <a:srgbClr val="000000">
                <a:alpha val="25000"/>
              </a:srgbClr>
            </a:outerShdw>
            <a:softEdge rad="9017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2725738" y="906463"/>
            <a:ext cx="3908425" cy="2160587"/>
          </a:xfrm>
        </p:spPr>
        <p:txBody>
          <a:bodyPr/>
          <a:lstStyle/>
          <a:p>
            <a:pPr algn="ctr" eaLnBrk="1" hangingPunct="1">
              <a:buClr>
                <a:srgbClr val="138677"/>
              </a:buClr>
              <a:buFont typeface="Georgia" panose="02040502050405020303" pitchFamily="18" charset="0"/>
              <a:buNone/>
            </a:pPr>
            <a:r>
              <a:rPr lang="zh-TW" altLang="en-US" sz="7200" dirty="0">
                <a:solidFill>
                  <a:srgbClr val="990000"/>
                </a:solidFill>
                <a:effectLst/>
                <a:latin typeface="ＭＳ Ｐゴシック" panose="020B0600070205080204" pitchFamily="34" charset="-128"/>
                <a:ea typeface="ＭＳ Ｐゴシック" panose="020B0600070205080204" pitchFamily="34" charset="-128"/>
              </a:rPr>
              <a:t>祈  禱</a:t>
            </a:r>
            <a:r>
              <a:rPr lang="en-US" altLang="zh-TW" sz="6000" dirty="0">
                <a:solidFill>
                  <a:srgbClr val="990000"/>
                </a:solidFill>
                <a:effectLst/>
                <a:latin typeface="ＭＳ Ｐゴシック" panose="020B0600070205080204" pitchFamily="34" charset="-128"/>
                <a:ea typeface="ＭＳ Ｐゴシック" panose="020B0600070205080204" pitchFamily="34" charset="-128"/>
              </a:rPr>
              <a:t/>
            </a:r>
            <a:br>
              <a:rPr lang="en-US" altLang="zh-TW" sz="6000" dirty="0">
                <a:solidFill>
                  <a:srgbClr val="990000"/>
                </a:solidFill>
                <a:effectLst/>
                <a:latin typeface="ＭＳ Ｐゴシック" panose="020B0600070205080204" pitchFamily="34" charset="-128"/>
                <a:ea typeface="ＭＳ Ｐゴシック" panose="020B0600070205080204" pitchFamily="34" charset="-128"/>
              </a:rPr>
            </a:br>
            <a:r>
              <a:rPr lang="ja-JP" altLang="en-US" sz="4500" dirty="0">
                <a:solidFill>
                  <a:schemeClr val="tx1"/>
                </a:solidFill>
                <a:effectLst/>
                <a:latin typeface="ＭＳ Ｐゴシック" panose="020B0600070205080204" pitchFamily="34" charset="-128"/>
                <a:ea typeface="ＭＳ Ｐゴシック" panose="020B0600070205080204" pitchFamily="34" charset="-128"/>
              </a:rPr>
              <a:t>司会者</a:t>
            </a:r>
            <a:endParaRPr lang="zh-TW" altLang="en-US" sz="4500" dirty="0">
              <a:solidFill>
                <a:schemeClr val="tx1"/>
              </a:solidFill>
              <a:effectLst/>
              <a:latin typeface="ＭＳ Ｐゴシック" panose="020B0600070205080204" pitchFamily="34" charset="-128"/>
              <a:ea typeface="ＭＳ Ｐゴシック" panose="020B0600070205080204" pitchFamily="34" charset="-128"/>
            </a:endParaRP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3045759"/>
            <a:ext cx="6527264" cy="3679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sz="quarter" idx="13"/>
          </p:nvPr>
        </p:nvSpPr>
        <p:spPr>
          <a:xfrm>
            <a:off x="1505015" y="559600"/>
            <a:ext cx="6170612" cy="863600"/>
          </a:xfrm>
        </p:spPr>
        <p:txBody>
          <a:bodyPr/>
          <a:lstStyle/>
          <a:p>
            <a:pPr algn="ctr" eaLnBrk="1" hangingPunct="1">
              <a:lnSpc>
                <a:spcPct val="70000"/>
              </a:lnSpc>
              <a:spcBef>
                <a:spcPct val="0"/>
              </a:spcBef>
              <a:buClr>
                <a:srgbClr val="FEB80A"/>
              </a:buClr>
              <a:buFontTx/>
              <a:buNone/>
              <a:defRPr/>
            </a:pPr>
            <a:r>
              <a:rPr lang="zh-TW" altLang="en-US" sz="7200" b="1" dirty="0">
                <a:solidFill>
                  <a:schemeClr val="bg2">
                    <a:lumMod val="25000"/>
                  </a:schemeClr>
                </a:solidFill>
                <a:latin typeface="ＭＳ Ｐゴシック" panose="020B0600070205080204" pitchFamily="34" charset="-128"/>
                <a:ea typeface="ＭＳ Ｐゴシック" panose="020B0600070205080204" pitchFamily="34" charset="-128"/>
              </a:rPr>
              <a:t>聖 </a:t>
            </a:r>
            <a:r>
              <a:rPr lang="ja-JP" altLang="en-US" sz="7200" b="1" dirty="0">
                <a:solidFill>
                  <a:schemeClr val="bg2">
                    <a:lumMod val="25000"/>
                  </a:schemeClr>
                </a:solidFill>
                <a:latin typeface="ＭＳ Ｐゴシック" panose="020B0600070205080204" pitchFamily="34" charset="-128"/>
                <a:ea typeface="ＭＳ Ｐゴシック" panose="020B0600070205080204" pitchFamily="34" charset="-128"/>
              </a:rPr>
              <a:t>書</a:t>
            </a:r>
            <a:endParaRPr lang="en-US" altLang="en-US" sz="7200" dirty="0">
              <a:solidFill>
                <a:schemeClr val="bg2">
                  <a:lumMod val="25000"/>
                </a:schemeClr>
              </a:solidFill>
              <a:latin typeface="ＭＳ Ｐゴシック" panose="020B0600070205080204" pitchFamily="34" charset="-128"/>
              <a:ea typeface="ＭＳ Ｐゴシック" panose="020B0600070205080204" pitchFamily="34" charset="-128"/>
            </a:endParaRPr>
          </a:p>
        </p:txBody>
      </p:sp>
      <p:sp>
        <p:nvSpPr>
          <p:cNvPr id="21508" name="正方形/長方形 4"/>
          <p:cNvSpPr>
            <a:spLocks noChangeArrowheads="1"/>
          </p:cNvSpPr>
          <p:nvPr/>
        </p:nvSpPr>
        <p:spPr bwMode="auto">
          <a:xfrm>
            <a:off x="36642" y="1846154"/>
            <a:ext cx="9107358" cy="707886"/>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smtClean="0">
                <a:latin typeface="ＭＳ Ｐゴシック" panose="020B0600070205080204" pitchFamily="34" charset="-128"/>
                <a:cs typeface="ＭＳ Ｐゴシック" panose="020B0600070205080204" pitchFamily="34" charset="-128"/>
              </a:rPr>
              <a:t>(</a:t>
            </a:r>
            <a:r>
              <a:rPr lang="ja-JP" altLang="en-US" sz="4000" dirty="0" smtClean="0">
                <a:latin typeface="ＭＳ Ｐゴシック" panose="020B0600070205080204" pitchFamily="34" charset="-128"/>
                <a:cs typeface="ＭＳ Ｐゴシック" panose="020B0600070205080204" pitchFamily="34" charset="-128"/>
              </a:rPr>
              <a:t>路加</a:t>
            </a:r>
            <a:r>
              <a:rPr lang="en-US" altLang="ja-JP" sz="4000" dirty="0" smtClean="0">
                <a:latin typeface="ＭＳ Ｐゴシック" panose="020B0600070205080204" pitchFamily="34" charset="-128"/>
                <a:cs typeface="ＭＳ Ｐゴシック" panose="020B0600070205080204" pitchFamily="34" charset="-128"/>
              </a:rPr>
              <a:t>Luke)</a:t>
            </a:r>
            <a:r>
              <a:rPr lang="zh-TW" altLang="en-US" sz="4000" dirty="0" smtClean="0">
                <a:latin typeface="ＭＳ Ｐゴシック" panose="020B0600070205080204" pitchFamily="34" charset="-128"/>
                <a:cs typeface="ＭＳ Ｐゴシック" panose="020B0600070205080204" pitchFamily="34" charset="-128"/>
              </a:rPr>
              <a:t>福音</a:t>
            </a:r>
            <a:r>
              <a:rPr lang="ja-JP" altLang="en-US" sz="4000" dirty="0" smtClean="0">
                <a:latin typeface="ＭＳ Ｐゴシック" panose="020B0600070205080204" pitchFamily="34" charset="-128"/>
                <a:cs typeface="ＭＳ Ｐゴシック" panose="020B0600070205080204" pitchFamily="34" charset="-128"/>
              </a:rPr>
              <a:t> </a:t>
            </a:r>
            <a:r>
              <a:rPr lang="en-US" altLang="ja-JP" sz="4000" dirty="0" smtClean="0">
                <a:solidFill>
                  <a:srgbClr val="FF0000"/>
                </a:solidFill>
                <a:latin typeface="ＭＳ Ｐゴシック" panose="020B0600070205080204" pitchFamily="34" charset="-128"/>
                <a:cs typeface="ＭＳ Ｐゴシック" panose="020B0600070205080204" pitchFamily="34" charset="-128"/>
              </a:rPr>
              <a:t>24</a:t>
            </a:r>
            <a:r>
              <a:rPr lang="ja-JP" altLang="en-US" sz="4000" dirty="0" smtClean="0">
                <a:solidFill>
                  <a:srgbClr val="FF0000"/>
                </a:solidFill>
                <a:latin typeface="ＭＳ Ｐゴシック" panose="020B0600070205080204" pitchFamily="34" charset="-128"/>
                <a:cs typeface="ＭＳ Ｐゴシック" panose="020B0600070205080204" pitchFamily="34" charset="-128"/>
              </a:rPr>
              <a:t>：</a:t>
            </a:r>
            <a:r>
              <a:rPr lang="en-US" altLang="ja-JP" sz="4000" dirty="0" smtClean="0">
                <a:solidFill>
                  <a:srgbClr val="FF0000"/>
                </a:solidFill>
                <a:latin typeface="ＭＳ Ｐゴシック" panose="020B0600070205080204" pitchFamily="34" charset="-128"/>
                <a:cs typeface="ＭＳ Ｐゴシック" panose="020B0600070205080204" pitchFamily="34" charset="-128"/>
              </a:rPr>
              <a:t>13-35</a:t>
            </a:r>
            <a:endParaRPr lang="en-US" altLang="ja-JP" sz="4000" dirty="0">
              <a:solidFill>
                <a:srgbClr val="FF0000"/>
              </a:solidFill>
              <a:latin typeface="ＭＳ Ｐゴシック" panose="020B0600070205080204" pitchFamily="34" charset="-128"/>
              <a:cs typeface="ＭＳ Ｐゴシック" panose="020B0600070205080204" pitchFamily="34" charset="-128"/>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713" y="2976994"/>
            <a:ext cx="5750011" cy="382500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9218" name="コンテンツ プレースホルダ 2"/>
          <p:cNvSpPr>
            <a:spLocks noGrp="1"/>
          </p:cNvSpPr>
          <p:nvPr>
            <p:ph idx="4294967295"/>
          </p:nvPr>
        </p:nvSpPr>
        <p:spPr>
          <a:xfrm>
            <a:off x="5205095" y="1412875"/>
            <a:ext cx="3938905" cy="5133975"/>
          </a:xfrm>
        </p:spPr>
        <p:txBody>
          <a:bodyPr wrap="square" anchor="t"/>
          <a:lstStyle/>
          <a:p>
            <a:pPr marL="45720" indent="0">
              <a:lnSpc>
                <a:spcPct val="110000"/>
              </a:lnSpc>
              <a:buNone/>
            </a:pPr>
            <a:r>
              <a:rPr lang="en-US" altLang="ja-JP" sz="28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13 </a:t>
            </a:r>
            <a:r>
              <a:rPr lang="en-US" altLang="zh-TW" sz="28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正當</a:t>
            </a:r>
            <a:r>
              <a:rPr lang="zh-TW" altLang="en-US" sz="2800" b="1" dirty="0">
                <a:solidFill>
                  <a:schemeClr val="tx1"/>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那日，門徒中有兩個人往一個村子去，這村子名叫</a:t>
            </a:r>
            <a:r>
              <a:rPr lang="zh-TW" altLang="en-US" sz="2800" b="1" u="sng" dirty="0">
                <a:solidFill>
                  <a:schemeClr val="tx1"/>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以馬忤斯</a:t>
            </a:r>
            <a:r>
              <a:rPr lang="zh-TW" altLang="en-US" sz="2800" b="1" dirty="0">
                <a:solidFill>
                  <a:schemeClr val="tx1"/>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，離耶路撒冷約有二十五里。</a:t>
            </a:r>
          </a:p>
          <a:p>
            <a:pPr marL="45720" indent="0">
              <a:lnSpc>
                <a:spcPct val="110000"/>
              </a:lnSpc>
              <a:buNone/>
            </a:pPr>
            <a:r>
              <a:rPr lang="en-US" altLang="zh-TW" sz="28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r>
            <a:br>
              <a:rPr lang="en-US" altLang="zh-TW" sz="28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br>
            <a:r>
              <a:rPr lang="en-US" altLang="ja-JP" sz="28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14</a:t>
            </a:r>
            <a:r>
              <a:rPr lang="ja-JP" altLang="en-US" sz="28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noProof="1" smtClean="0">
                <a:solidFill>
                  <a:schemeClr val="tx1"/>
                </a:solidFill>
                <a:latin typeface="ＭＳ Ｐ明朝" panose="02020600040205080304" charset="-128"/>
                <a:ea typeface="ＭＳ Ｐ明朝" panose="02020600040205080304" charset="-128"/>
                <a:cs typeface="ＭＳ Ｐ明朝" panose="02020600040205080304" charset="-128"/>
              </a:rPr>
              <a:t>他們</a:t>
            </a:r>
            <a:r>
              <a:rPr lang="zh-TW" altLang="en-US" sz="2800" b="1" noProof="1">
                <a:solidFill>
                  <a:schemeClr val="tx1"/>
                </a:solidFill>
                <a:latin typeface="ＭＳ Ｐ明朝" panose="02020600040205080304" charset="-128"/>
                <a:ea typeface="ＭＳ Ｐ明朝" panose="02020600040205080304" charset="-128"/>
                <a:cs typeface="ＭＳ Ｐ明朝" panose="02020600040205080304" charset="-128"/>
              </a:rPr>
              <a:t>彼此談論所遇見的這一切事。</a:t>
            </a:r>
            <a:endParaRPr lang="zh-TW" altLang="en-US" sz="2800" b="1" noProof="1" smtClean="0">
              <a:solidFill>
                <a:schemeClr val="tx1"/>
              </a:solidFill>
              <a:latin typeface="ＭＳ Ｐ明朝" panose="02020600040205080304" charset="-128"/>
              <a:ea typeface="ＭＳ Ｐ明朝" panose="02020600040205080304" charset="-128"/>
              <a:cs typeface="ＭＳ Ｐ明朝" panose="02020600040205080304" charset="-128"/>
            </a:endParaRPr>
          </a:p>
        </p:txBody>
      </p:sp>
      <p:sp>
        <p:nvSpPr>
          <p:cNvPr id="29701" name="コンテンツ プレースホルダ 2"/>
          <p:cNvSpPr>
            <a:spLocks noGrp="1"/>
          </p:cNvSpPr>
          <p:nvPr/>
        </p:nvSpPr>
        <p:spPr>
          <a:xfrm>
            <a:off x="56515" y="1412875"/>
            <a:ext cx="5148580" cy="5053965"/>
          </a:xfrm>
          <a:prstGeom prst="rect">
            <a:avLst/>
          </a:prstGeom>
          <a:noFill/>
          <a:ln w="9525">
            <a:noFill/>
          </a:ln>
        </p:spPr>
        <p:txBody>
          <a:bodyPr wrap="square" anchor="t"/>
          <a:lstStyle/>
          <a:p>
            <a:pPr marL="342900" indent="-342900">
              <a:lnSpc>
                <a:spcPct val="90000"/>
              </a:lnSpc>
              <a:spcBef>
                <a:spcPct val="20000"/>
              </a:spcBef>
              <a:buClr>
                <a:schemeClr val="hlink"/>
              </a:buClr>
              <a:buSzPct val="75000"/>
            </a:pPr>
            <a:r>
              <a:rPr lang="en-US" altLang="ja-JP" b="0" baseline="30000" noProof="1" smtClean="0">
                <a:solidFill>
                  <a:srgbClr val="FF0000"/>
                </a:solidFill>
                <a:latin typeface="ＭＳ Ｐゴシック" panose="020B0600070205080204" pitchFamily="34" charset="-128"/>
                <a:cs typeface="ＭＳ Ｐゴシック" panose="020B0600070205080204" pitchFamily="34" charset="-128"/>
              </a:rPr>
              <a:t>13</a:t>
            </a:r>
            <a:r>
              <a:rPr lang="ja-JP" altLang="en-US" b="0" noProof="1">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と</a:t>
            </a:r>
            <a:r>
              <a:rPr lang="ja-JP" altLang="en-US" sz="2800" b="0" noProof="1">
                <a:latin typeface="ＭＳ Ｐゴシック" panose="020B0600070205080204" pitchFamily="34" charset="-128"/>
                <a:cs typeface="ＭＳ Ｐゴシック" panose="020B0600070205080204" pitchFamily="34" charset="-128"/>
              </a:rPr>
              <a:t>ころで、ちょうどこの日、弟子たちのうちの二人が、エルサレムから六十スタディオン余り離れた、エマオという村に向かっていた。</a:t>
            </a:r>
          </a:p>
          <a:p>
            <a:pPr marL="342900" indent="-342900">
              <a:lnSpc>
                <a:spcPct val="90000"/>
              </a:lnSpc>
              <a:spcBef>
                <a:spcPct val="20000"/>
              </a:spcBef>
              <a:buClr>
                <a:schemeClr val="hlink"/>
              </a:buClr>
              <a:buSzPct val="75000"/>
            </a:pP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en-US" altLang="ja-JP" sz="2800" b="0" baseline="30000" noProof="1" smtClean="0">
                <a:solidFill>
                  <a:srgbClr val="FF0000"/>
                </a:solidFill>
                <a:latin typeface="ＭＳ Ｐゴシック" panose="020B0600070205080204" pitchFamily="34" charset="-128"/>
                <a:cs typeface="ＭＳ Ｐゴシック" panose="020B0600070205080204" pitchFamily="34" charset="-128"/>
              </a:rPr>
              <a:t>14</a:t>
            </a:r>
            <a:r>
              <a:rPr lang="ja-JP" altLang="en-US" sz="28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彼</a:t>
            </a:r>
            <a:r>
              <a:rPr lang="ja-JP" altLang="en-US" sz="2800" b="0" noProof="1">
                <a:latin typeface="ＭＳ Ｐゴシック" panose="020B0600070205080204" pitchFamily="34" charset="-128"/>
                <a:cs typeface="ＭＳ Ｐゴシック" panose="020B0600070205080204" pitchFamily="34" charset="-128"/>
              </a:rPr>
              <a:t>らは、これらの出来事すべてについて話し合っていた。</a:t>
            </a:r>
          </a:p>
          <a:p>
            <a:pPr marL="342900" indent="-342900">
              <a:lnSpc>
                <a:spcPct val="90000"/>
              </a:lnSpc>
              <a:spcBef>
                <a:spcPct val="20000"/>
              </a:spcBef>
              <a:buClr>
                <a:schemeClr val="hlink"/>
              </a:buClr>
              <a:buSzPct val="75000"/>
            </a:pPr>
            <a:r>
              <a:rPr lang="ja-JP" altLang="en-US" sz="2800" b="0" baseline="30000" noProof="1" smtClean="0">
                <a:solidFill>
                  <a:srgbClr val="FF0000"/>
                </a:solidFill>
                <a:latin typeface="ＭＳ Ｐゴシック" panose="020B0600070205080204" pitchFamily="34" charset="-128"/>
                <a:cs typeface="ＭＳ Ｐゴシック" panose="020B0600070205080204" pitchFamily="34" charset="-128"/>
              </a:rPr>
              <a:t>　</a:t>
            </a:r>
            <a:endParaRPr lang="ja-JP" altLang="en-US" sz="1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ja-JP" altLang="en-US" sz="2800" b="0" noProof="1" smtClean="0">
                <a:solidFill>
                  <a:srgbClr val="FF0000"/>
                </a:solidFill>
                <a:latin typeface="ＭＳ Ｐゴシック" panose="020B0600070205080204" pitchFamily="34" charset="-128"/>
                <a:cs typeface="ＭＳ Ｐゴシック" panose="020B0600070205080204" pitchFamily="34" charset="-128"/>
              </a:rPr>
              <a:t> </a:t>
            </a:r>
          </a:p>
        </p:txBody>
      </p:sp>
      <p:sp>
        <p:nvSpPr>
          <p:cNvPr id="6" name="正方形/長方形 4"/>
          <p:cNvSpPr>
            <a:spLocks noChangeArrowheads="1"/>
          </p:cNvSpPr>
          <p:nvPr/>
        </p:nvSpPr>
        <p:spPr bwMode="auto">
          <a:xfrm>
            <a:off x="563880" y="476672"/>
            <a:ext cx="8622030" cy="706755"/>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a:latin typeface="ＭＳ Ｐゴシック" panose="020B0600070205080204" pitchFamily="34" charset="-128"/>
                <a:cs typeface="ＭＳ Ｐゴシック" panose="020B0600070205080204" pitchFamily="34" charset="-128"/>
              </a:rPr>
              <a:t>(</a:t>
            </a:r>
            <a:r>
              <a:rPr lang="ja-JP" altLang="en-US" sz="4000" dirty="0">
                <a:latin typeface="ＭＳ Ｐゴシック" panose="020B0600070205080204" pitchFamily="34" charset="-128"/>
                <a:cs typeface="ＭＳ Ｐゴシック" panose="020B0600070205080204" pitchFamily="34" charset="-128"/>
              </a:rPr>
              <a:t>路加</a:t>
            </a:r>
            <a:r>
              <a:rPr lang="en-US" altLang="ja-JP" sz="4000" dirty="0">
                <a:latin typeface="ＭＳ Ｐゴシック" panose="020B0600070205080204" pitchFamily="34" charset="-128"/>
                <a:cs typeface="ＭＳ Ｐゴシック" panose="020B0600070205080204" pitchFamily="34" charset="-128"/>
              </a:rPr>
              <a:t>Luke)</a:t>
            </a:r>
            <a:r>
              <a:rPr lang="zh-TW" altLang="en-US" sz="4000" dirty="0">
                <a:latin typeface="ＭＳ Ｐゴシック" panose="020B0600070205080204" pitchFamily="34" charset="-128"/>
                <a:cs typeface="ＭＳ Ｐゴシック" panose="020B0600070205080204" pitchFamily="34" charset="-128"/>
              </a:rPr>
              <a:t>福音</a:t>
            </a:r>
            <a:r>
              <a:rPr lang="ja-JP" altLang="en-US" sz="4000" dirty="0">
                <a:latin typeface="ＭＳ Ｐゴシック" panose="020B0600070205080204" pitchFamily="34" charset="-128"/>
                <a:cs typeface="ＭＳ Ｐゴシック" panose="020B0600070205080204" pitchFamily="34" charset="-128"/>
              </a:rPr>
              <a:t> </a:t>
            </a:r>
            <a:r>
              <a:rPr lang="en-US" altLang="ja-JP" sz="4000" dirty="0">
                <a:solidFill>
                  <a:srgbClr val="FF0000"/>
                </a:solidFill>
                <a:latin typeface="ＭＳ Ｐゴシック" panose="020B0600070205080204" pitchFamily="34" charset="-128"/>
                <a:cs typeface="ＭＳ Ｐゴシック" panose="020B0600070205080204" pitchFamily="34" charset="-128"/>
              </a:rPr>
              <a:t>24</a:t>
            </a:r>
            <a:r>
              <a:rPr lang="ja-JP" altLang="en-US" sz="4000" dirty="0">
                <a:solidFill>
                  <a:srgbClr val="FF0000"/>
                </a:solidFill>
                <a:latin typeface="ＭＳ Ｐゴシック" panose="020B0600070205080204" pitchFamily="34" charset="-128"/>
                <a:cs typeface="ＭＳ Ｐゴシック" panose="020B0600070205080204" pitchFamily="34" charset="-128"/>
              </a:rPr>
              <a:t>：</a:t>
            </a:r>
            <a:r>
              <a:rPr lang="en-US" altLang="ja-JP" sz="4000" dirty="0">
                <a:solidFill>
                  <a:srgbClr val="FF0000"/>
                </a:solidFill>
                <a:latin typeface="ＭＳ Ｐゴシック" panose="020B0600070205080204" pitchFamily="34" charset="-128"/>
                <a:cs typeface="ＭＳ Ｐゴシック" panose="020B0600070205080204" pitchFamily="34" charset="-128"/>
              </a:rPr>
              <a:t>13-35</a:t>
            </a:r>
          </a:p>
        </p:txBody>
      </p:sp>
    </p:spTree>
  </p:cSld>
  <p:clrMapOvr>
    <a:overrideClrMapping bg1="lt1" tx1="dk1" bg2="lt2" tx2="dk2" accent1="accent1" accent2="accent2" accent3="accent3" accent4="accent4" accent5="accent5" accent6="accent6" hlink="hlink" folHlink="folHlink"/>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9218" name="コンテンツ プレースホルダ 2"/>
          <p:cNvSpPr>
            <a:spLocks noGrp="1"/>
          </p:cNvSpPr>
          <p:nvPr>
            <p:ph idx="4294967295"/>
          </p:nvPr>
        </p:nvSpPr>
        <p:spPr>
          <a:xfrm>
            <a:off x="5053848" y="1366773"/>
            <a:ext cx="3851920" cy="5133975"/>
          </a:xfrm>
        </p:spPr>
        <p:txBody>
          <a:bodyPr wrap="square" anchor="t"/>
          <a:lstStyle/>
          <a:p>
            <a:pPr marL="45720" indent="0">
              <a:lnSpc>
                <a:spcPct val="100000"/>
              </a:lnSpc>
              <a:buNone/>
            </a:pPr>
            <a:r>
              <a:rPr lang="en-US" altLang="ja-JP" sz="32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15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正</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談論相問的時候，耶穌親自就近他們，和他們同行。</a:t>
            </a:r>
            <a: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
            </a:r>
            <a:b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br>
            <a:endPar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endParaRPr>
          </a:p>
          <a:p>
            <a:pPr marL="45720" indent="0">
              <a:lnSpc>
                <a:spcPct val="100000"/>
              </a:lnSpc>
              <a:buNone/>
            </a:pPr>
            <a: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r>
            <a:b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br>
            <a:r>
              <a:rPr lang="en-US" altLang="ja-JP"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16</a:t>
            </a:r>
            <a:r>
              <a:rPr lang="ja-JP"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3200" b="1" baseline="30000" noProof="1">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rPr>
              <a:t>只是</a:t>
            </a:r>
            <a:r>
              <a:rPr lang="zh-TW" altLang="en-US" sz="2800" b="1" noProof="1">
                <a:solidFill>
                  <a:srgbClr val="000000"/>
                </a:solidFill>
                <a:latin typeface="ＭＳ Ｐ明朝" panose="02020600040205080304" charset="-128"/>
                <a:ea typeface="ＭＳ Ｐ明朝" panose="02020600040205080304" charset="-128"/>
                <a:cs typeface="ＭＳ Ｐ明朝" panose="02020600040205080304" charset="-128"/>
              </a:rPr>
              <a:t>他們的眼睛迷糊了，不認識祂。</a:t>
            </a:r>
          </a:p>
        </p:txBody>
      </p:sp>
      <p:sp>
        <p:nvSpPr>
          <p:cNvPr id="29701" name="コンテンツ プレースホルダ 2"/>
          <p:cNvSpPr>
            <a:spLocks noGrp="1"/>
          </p:cNvSpPr>
          <p:nvPr/>
        </p:nvSpPr>
        <p:spPr>
          <a:xfrm>
            <a:off x="107315" y="1340485"/>
            <a:ext cx="4834890" cy="5053965"/>
          </a:xfrm>
          <a:prstGeom prst="rect">
            <a:avLst/>
          </a:prstGeom>
          <a:noFill/>
          <a:ln w="9525">
            <a:noFill/>
          </a:ln>
        </p:spPr>
        <p:txBody>
          <a:bodyPr wrap="square" anchor="t"/>
          <a:lstStyle/>
          <a:p>
            <a:pPr marL="342900" indent="-342900">
              <a:lnSpc>
                <a:spcPct val="90000"/>
              </a:lnSpc>
              <a:spcBef>
                <a:spcPct val="20000"/>
              </a:spcBef>
              <a:buClr>
                <a:schemeClr val="hlink"/>
              </a:buClr>
              <a:buSzPct val="75000"/>
            </a:pPr>
            <a:r>
              <a:rPr lang="en-US" altLang="ja-JP" b="0" baseline="30000" noProof="1" smtClean="0">
                <a:solidFill>
                  <a:srgbClr val="FF0000"/>
                </a:solidFill>
                <a:latin typeface="ＭＳ Ｐゴシック" panose="020B0600070205080204" pitchFamily="34" charset="-128"/>
                <a:cs typeface="ＭＳ Ｐゴシック" panose="020B0600070205080204" pitchFamily="34" charset="-128"/>
              </a:rPr>
              <a:t>15</a:t>
            </a:r>
            <a:r>
              <a:rPr lang="ja-JP" altLang="en-US" sz="36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3600" b="0" noProof="1" smtClean="0">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話</a:t>
            </a:r>
            <a:r>
              <a:rPr lang="ja-JP" altLang="en-US" sz="2800" b="0" noProof="1">
                <a:latin typeface="ＭＳ Ｐゴシック" panose="020B0600070205080204" pitchFamily="34" charset="-128"/>
                <a:cs typeface="ＭＳ Ｐゴシック" panose="020B0600070205080204" pitchFamily="34" charset="-128"/>
              </a:rPr>
              <a:t>し合ったり論じ合ったりしているところに、イエスご自身が近づいて来て、彼らとともに歩き始められた</a:t>
            </a:r>
            <a:r>
              <a:rPr lang="ja-JP" altLang="en-US" sz="2800" b="0" noProof="1" smtClean="0">
                <a:latin typeface="ＭＳ Ｐゴシック" panose="020B0600070205080204" pitchFamily="34" charset="-128"/>
                <a:cs typeface="ＭＳ Ｐゴシック" panose="020B0600070205080204" pitchFamily="34" charset="-128"/>
              </a:rPr>
              <a:t>。</a:t>
            </a:r>
            <a:r>
              <a:rPr lang="en-US" altLang="ja-JP" sz="2800" b="0" noProof="1" smtClean="0">
                <a:latin typeface="ＭＳ Ｐゴシック" panose="020B0600070205080204" pitchFamily="34" charset="-128"/>
                <a:cs typeface="ＭＳ Ｐゴシック" panose="020B0600070205080204" pitchFamily="34" charset="-128"/>
              </a:rPr>
              <a:t/>
            </a:r>
            <a:br>
              <a:rPr lang="en-US" altLang="ja-JP" sz="2800" b="0" noProof="1" smtClean="0">
                <a:latin typeface="ＭＳ Ｐゴシック" panose="020B0600070205080204" pitchFamily="34" charset="-128"/>
                <a:cs typeface="ＭＳ Ｐゴシック" panose="020B0600070205080204" pitchFamily="34" charset="-128"/>
              </a:rPr>
            </a:b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en-US" altLang="ja-JP" sz="2800" b="0" baseline="30000" noProof="1" smtClean="0">
                <a:solidFill>
                  <a:srgbClr val="FF0000"/>
                </a:solidFill>
                <a:latin typeface="ＭＳ Ｐゴシック" panose="020B0600070205080204" pitchFamily="34" charset="-128"/>
                <a:cs typeface="ＭＳ Ｐゴシック" panose="020B0600070205080204" pitchFamily="34" charset="-128"/>
              </a:rPr>
              <a:t>16</a:t>
            </a:r>
            <a:r>
              <a:rPr lang="ja-JP" altLang="en-US" sz="2800" b="0" noProof="1" smtClean="0">
                <a:latin typeface="ＭＳ Ｐゴシック" panose="020B0600070205080204" pitchFamily="34" charset="-128"/>
                <a:cs typeface="ＭＳ Ｐゴシック" panose="020B0600070205080204" pitchFamily="34" charset="-128"/>
              </a:rPr>
              <a:t>　し</a:t>
            </a:r>
            <a:r>
              <a:rPr lang="ja-JP" altLang="en-US" sz="2800" b="0" noProof="1">
                <a:latin typeface="ＭＳ Ｐゴシック" panose="020B0600070205080204" pitchFamily="34" charset="-128"/>
                <a:cs typeface="ＭＳ Ｐゴシック" panose="020B0600070205080204" pitchFamily="34" charset="-128"/>
              </a:rPr>
              <a:t>かし、二人の目はさえぎられていて、イエスであることが分からなかった。</a:t>
            </a:r>
          </a:p>
          <a:p>
            <a:pPr marL="342900" indent="-342900">
              <a:lnSpc>
                <a:spcPct val="90000"/>
              </a:lnSpc>
              <a:spcBef>
                <a:spcPct val="20000"/>
              </a:spcBef>
              <a:buClr>
                <a:schemeClr val="hlink"/>
              </a:buClr>
              <a:buSzPct val="75000"/>
            </a:pPr>
            <a:endParaRPr lang="ja-JP" altLang="en-US" sz="2800" b="0" noProof="1">
              <a:latin typeface="ＭＳ Ｐゴシック" panose="020B0600070205080204" pitchFamily="34" charset="-128"/>
              <a:cs typeface="ＭＳ Ｐゴシック" panose="020B0600070205080204" pitchFamily="34" charset="-128"/>
            </a:endParaRPr>
          </a:p>
        </p:txBody>
      </p:sp>
      <p:sp>
        <p:nvSpPr>
          <p:cNvPr id="6" name="正方形/長方形 4"/>
          <p:cNvSpPr>
            <a:spLocks noChangeArrowheads="1"/>
          </p:cNvSpPr>
          <p:nvPr/>
        </p:nvSpPr>
        <p:spPr bwMode="auto">
          <a:xfrm>
            <a:off x="264698" y="394211"/>
            <a:ext cx="8622030" cy="706755"/>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a:latin typeface="ＭＳ Ｐゴシック" panose="020B0600070205080204" pitchFamily="34" charset="-128"/>
                <a:cs typeface="ＭＳ Ｐゴシック" panose="020B0600070205080204" pitchFamily="34" charset="-128"/>
              </a:rPr>
              <a:t>(</a:t>
            </a:r>
            <a:r>
              <a:rPr lang="ja-JP" altLang="en-US" sz="4000" dirty="0">
                <a:latin typeface="ＭＳ Ｐゴシック" panose="020B0600070205080204" pitchFamily="34" charset="-128"/>
                <a:cs typeface="ＭＳ Ｐゴシック" panose="020B0600070205080204" pitchFamily="34" charset="-128"/>
              </a:rPr>
              <a:t>路加</a:t>
            </a:r>
            <a:r>
              <a:rPr lang="en-US" altLang="ja-JP" sz="4000" dirty="0">
                <a:latin typeface="ＭＳ Ｐゴシック" panose="020B0600070205080204" pitchFamily="34" charset="-128"/>
                <a:cs typeface="ＭＳ Ｐゴシック" panose="020B0600070205080204" pitchFamily="34" charset="-128"/>
              </a:rPr>
              <a:t>Luke)</a:t>
            </a:r>
            <a:r>
              <a:rPr lang="zh-TW" altLang="en-US" sz="4000" dirty="0">
                <a:latin typeface="ＭＳ Ｐゴシック" panose="020B0600070205080204" pitchFamily="34" charset="-128"/>
                <a:cs typeface="ＭＳ Ｐゴシック" panose="020B0600070205080204" pitchFamily="34" charset="-128"/>
              </a:rPr>
              <a:t>福音</a:t>
            </a:r>
            <a:r>
              <a:rPr lang="ja-JP" altLang="en-US" sz="4000" dirty="0">
                <a:latin typeface="ＭＳ Ｐゴシック" panose="020B0600070205080204" pitchFamily="34" charset="-128"/>
                <a:cs typeface="ＭＳ Ｐゴシック" panose="020B0600070205080204" pitchFamily="34" charset="-128"/>
              </a:rPr>
              <a:t> </a:t>
            </a:r>
            <a:r>
              <a:rPr lang="en-US" altLang="ja-JP" sz="4000" dirty="0">
                <a:solidFill>
                  <a:srgbClr val="FF0000"/>
                </a:solidFill>
                <a:latin typeface="ＭＳ Ｐゴシック" panose="020B0600070205080204" pitchFamily="34" charset="-128"/>
                <a:cs typeface="ＭＳ Ｐゴシック" panose="020B0600070205080204" pitchFamily="34" charset="-128"/>
              </a:rPr>
              <a:t>24</a:t>
            </a:r>
            <a:r>
              <a:rPr lang="ja-JP" altLang="en-US" sz="4000" dirty="0">
                <a:solidFill>
                  <a:srgbClr val="FF0000"/>
                </a:solidFill>
                <a:latin typeface="ＭＳ Ｐゴシック" panose="020B0600070205080204" pitchFamily="34" charset="-128"/>
                <a:cs typeface="ＭＳ Ｐゴシック" panose="020B0600070205080204" pitchFamily="34" charset="-128"/>
              </a:rPr>
              <a:t>：</a:t>
            </a:r>
            <a:r>
              <a:rPr lang="en-US" altLang="ja-JP" sz="4000" dirty="0">
                <a:solidFill>
                  <a:srgbClr val="FF0000"/>
                </a:solidFill>
                <a:latin typeface="ＭＳ Ｐゴシック" panose="020B0600070205080204" pitchFamily="34" charset="-128"/>
                <a:cs typeface="ＭＳ Ｐゴシック" panose="020B0600070205080204" pitchFamily="34" charset="-128"/>
              </a:rPr>
              <a:t>13-35</a:t>
            </a:r>
          </a:p>
        </p:txBody>
      </p:sp>
    </p:spTree>
  </p:cSld>
  <p:clrMapOvr>
    <a:overrideClrMapping bg1="lt1" tx1="dk1" bg2="lt2" tx2="dk2" accent1="accent1" accent2="accent2" accent3="accent3" accent4="accent4" accent5="accent5" accent6="accent6" hlink="hlink" folHlink="folHlink"/>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9218" name="コンテンツ プレースホルダ 2"/>
          <p:cNvSpPr>
            <a:spLocks noGrp="1"/>
          </p:cNvSpPr>
          <p:nvPr>
            <p:ph idx="4294967295"/>
          </p:nvPr>
        </p:nvSpPr>
        <p:spPr>
          <a:xfrm>
            <a:off x="5165583" y="1366773"/>
            <a:ext cx="3851920" cy="5133975"/>
          </a:xfrm>
        </p:spPr>
        <p:txBody>
          <a:bodyPr wrap="square" anchor="t"/>
          <a:lstStyle/>
          <a:p>
            <a:pPr marL="45720" indent="0">
              <a:lnSpc>
                <a:spcPct val="100000"/>
              </a:lnSpc>
              <a:buNone/>
            </a:pPr>
            <a:r>
              <a:rPr lang="en-US" altLang="ja-JP" sz="32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17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耶穌</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對他們說：你們走路彼此談論的是甚麼事呢？他們就站住，臉上帶著愁容。</a:t>
            </a:r>
          </a:p>
          <a:p>
            <a:pPr marL="45720" indent="0">
              <a:lnSpc>
                <a:spcPct val="100000"/>
              </a:lnSpc>
              <a:buNone/>
            </a:pPr>
            <a: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r>
            <a:b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br>
            <a:r>
              <a:rPr lang="en-US" altLang="ja-JP"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18</a:t>
            </a:r>
            <a:r>
              <a:rPr lang="ja-JP"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二</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人中有一個名叫革流巴的，回答說：</a:t>
            </a:r>
            <a:r>
              <a:rPr lang="ja-JP" altLang="zh-TW" sz="2800" b="1" dirty="0">
                <a:solidFill>
                  <a:srgbClr val="000000"/>
                </a:solidFill>
                <a:latin typeface="ＭＳ Ｐ明朝" panose="02020600040205080304" charset="-128"/>
                <a:ea typeface="ＭＳ Ｐ明朝" panose="02020600040205080304" charset="-128"/>
                <a:cs typeface="ＭＳ Ｐ明朝" panose="02020600040205080304" charset="-128"/>
              </a:rPr>
              <a:t>祢</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在耶路撒冷作客，還不知道這幾天在那裡所出的事嗎？</a:t>
            </a:r>
            <a:endPar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endParaRPr>
          </a:p>
        </p:txBody>
      </p:sp>
      <p:sp>
        <p:nvSpPr>
          <p:cNvPr id="29701" name="コンテンツ プレースホルダ 2"/>
          <p:cNvSpPr>
            <a:spLocks noGrp="1"/>
          </p:cNvSpPr>
          <p:nvPr/>
        </p:nvSpPr>
        <p:spPr>
          <a:xfrm>
            <a:off x="122555" y="1375410"/>
            <a:ext cx="5107940" cy="5053965"/>
          </a:xfrm>
          <a:prstGeom prst="rect">
            <a:avLst/>
          </a:prstGeom>
          <a:noFill/>
          <a:ln w="9525">
            <a:noFill/>
          </a:ln>
        </p:spPr>
        <p:txBody>
          <a:bodyPr wrap="square" anchor="t"/>
          <a:lstStyle/>
          <a:p>
            <a:pPr marL="342900" indent="-342900">
              <a:lnSpc>
                <a:spcPct val="90000"/>
              </a:lnSpc>
              <a:spcBef>
                <a:spcPct val="20000"/>
              </a:spcBef>
              <a:buClr>
                <a:schemeClr val="hlink"/>
              </a:buClr>
              <a:buSzPct val="75000"/>
            </a:pPr>
            <a:r>
              <a:rPr lang="en-US" altLang="ja-JP" b="0" baseline="30000" noProof="1" smtClean="0">
                <a:solidFill>
                  <a:srgbClr val="FF0000"/>
                </a:solidFill>
                <a:latin typeface="ＭＳ Ｐゴシック" panose="020B0600070205080204" pitchFamily="34" charset="-128"/>
                <a:cs typeface="ＭＳ Ｐゴシック" panose="020B0600070205080204" pitchFamily="34" charset="-128"/>
              </a:rPr>
              <a:t>17</a:t>
            </a:r>
            <a:r>
              <a:rPr lang="ja-JP" altLang="en-US" sz="36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3600" b="0" noProof="1" smtClean="0">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イ</a:t>
            </a:r>
            <a:r>
              <a:rPr lang="ja-JP" altLang="en-US" sz="2800" b="0" noProof="1">
                <a:latin typeface="ＭＳ Ｐゴシック" panose="020B0600070205080204" pitchFamily="34" charset="-128"/>
                <a:cs typeface="ＭＳ Ｐゴシック" panose="020B0600070205080204" pitchFamily="34" charset="-128"/>
              </a:rPr>
              <a:t>エスは彼らに言われた。「歩きながら語り合っているその話は何のことですか。」すると、二人は暗い顔をして立ち止まった。</a:t>
            </a:r>
          </a:p>
          <a:p>
            <a:pPr marL="342900" indent="-342900">
              <a:lnSpc>
                <a:spcPct val="90000"/>
              </a:lnSpc>
              <a:spcBef>
                <a:spcPct val="20000"/>
              </a:spcBef>
              <a:buClr>
                <a:schemeClr val="hlink"/>
              </a:buClr>
              <a:buSzPct val="75000"/>
            </a:pP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en-US" altLang="ja-JP" sz="2800" b="0" baseline="30000" noProof="1">
                <a:solidFill>
                  <a:srgbClr val="FF0000"/>
                </a:solidFill>
                <a:latin typeface="ＭＳ Ｐゴシック" panose="020B0600070205080204" pitchFamily="34" charset="-128"/>
                <a:cs typeface="ＭＳ Ｐゴシック" panose="020B0600070205080204" pitchFamily="34" charset="-128"/>
              </a:rPr>
              <a:t>18</a:t>
            </a:r>
            <a:r>
              <a:rPr lang="ja-JP" altLang="en-US" sz="2800" b="0" baseline="30000" noProof="1">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そ</a:t>
            </a:r>
            <a:r>
              <a:rPr lang="ja-JP" altLang="en-US" sz="2800" b="0" noProof="1">
                <a:latin typeface="ＭＳ Ｐゴシック" panose="020B0600070205080204" pitchFamily="34" charset="-128"/>
                <a:cs typeface="ＭＳ Ｐゴシック" panose="020B0600070205080204" pitchFamily="34" charset="-128"/>
              </a:rPr>
              <a:t>して、その一人、クレオパという人がイエスに答えた。「エルサレムに滞在していながら、近ごろそこで起こったことを、あなただけがご存じないのですか。」</a:t>
            </a:r>
          </a:p>
        </p:txBody>
      </p:sp>
      <p:sp>
        <p:nvSpPr>
          <p:cNvPr id="6" name="正方形/長方形 4"/>
          <p:cNvSpPr>
            <a:spLocks noChangeArrowheads="1"/>
          </p:cNvSpPr>
          <p:nvPr/>
        </p:nvSpPr>
        <p:spPr bwMode="auto">
          <a:xfrm>
            <a:off x="264698" y="394211"/>
            <a:ext cx="8622030" cy="706755"/>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a:latin typeface="ＭＳ Ｐゴシック" panose="020B0600070205080204" pitchFamily="34" charset="-128"/>
                <a:cs typeface="ＭＳ Ｐゴシック" panose="020B0600070205080204" pitchFamily="34" charset="-128"/>
              </a:rPr>
              <a:t>(</a:t>
            </a:r>
            <a:r>
              <a:rPr lang="ja-JP" altLang="en-US" sz="4000" dirty="0">
                <a:latin typeface="ＭＳ Ｐゴシック" panose="020B0600070205080204" pitchFamily="34" charset="-128"/>
                <a:cs typeface="ＭＳ Ｐゴシック" panose="020B0600070205080204" pitchFamily="34" charset="-128"/>
              </a:rPr>
              <a:t>路加</a:t>
            </a:r>
            <a:r>
              <a:rPr lang="en-US" altLang="ja-JP" sz="4000" dirty="0">
                <a:latin typeface="ＭＳ Ｐゴシック" panose="020B0600070205080204" pitchFamily="34" charset="-128"/>
                <a:cs typeface="ＭＳ Ｐゴシック" panose="020B0600070205080204" pitchFamily="34" charset="-128"/>
              </a:rPr>
              <a:t>Luke)</a:t>
            </a:r>
            <a:r>
              <a:rPr lang="zh-TW" altLang="en-US" sz="4000" dirty="0">
                <a:latin typeface="ＭＳ Ｐゴシック" panose="020B0600070205080204" pitchFamily="34" charset="-128"/>
                <a:cs typeface="ＭＳ Ｐゴシック" panose="020B0600070205080204" pitchFamily="34" charset="-128"/>
              </a:rPr>
              <a:t>福音</a:t>
            </a:r>
            <a:r>
              <a:rPr lang="ja-JP" altLang="en-US" sz="4000" dirty="0">
                <a:latin typeface="ＭＳ Ｐゴシック" panose="020B0600070205080204" pitchFamily="34" charset="-128"/>
                <a:cs typeface="ＭＳ Ｐゴシック" panose="020B0600070205080204" pitchFamily="34" charset="-128"/>
              </a:rPr>
              <a:t> </a:t>
            </a:r>
            <a:r>
              <a:rPr lang="en-US" altLang="ja-JP" sz="4000" dirty="0">
                <a:solidFill>
                  <a:srgbClr val="FF0000"/>
                </a:solidFill>
                <a:latin typeface="ＭＳ Ｐゴシック" panose="020B0600070205080204" pitchFamily="34" charset="-128"/>
                <a:cs typeface="ＭＳ Ｐゴシック" panose="020B0600070205080204" pitchFamily="34" charset="-128"/>
              </a:rPr>
              <a:t>24</a:t>
            </a:r>
            <a:r>
              <a:rPr lang="ja-JP" altLang="en-US" sz="4000" dirty="0">
                <a:solidFill>
                  <a:srgbClr val="FF0000"/>
                </a:solidFill>
                <a:latin typeface="ＭＳ Ｐゴシック" panose="020B0600070205080204" pitchFamily="34" charset="-128"/>
                <a:cs typeface="ＭＳ Ｐゴシック" panose="020B0600070205080204" pitchFamily="34" charset="-128"/>
              </a:rPr>
              <a:t>：</a:t>
            </a:r>
            <a:r>
              <a:rPr lang="en-US" altLang="ja-JP" sz="4000" dirty="0">
                <a:solidFill>
                  <a:srgbClr val="FF0000"/>
                </a:solidFill>
                <a:latin typeface="ＭＳ Ｐゴシック" panose="020B0600070205080204" pitchFamily="34" charset="-128"/>
                <a:cs typeface="ＭＳ Ｐゴシック" panose="020B0600070205080204" pitchFamily="34" charset="-128"/>
              </a:rPr>
              <a:t>13-35</a:t>
            </a:r>
          </a:p>
        </p:txBody>
      </p:sp>
    </p:spTree>
  </p:cSld>
  <p:clrMapOvr>
    <a:overrideClrMapping bg1="lt1" tx1="dk1" bg2="lt2" tx2="dk2" accent1="accent1" accent2="accent2" accent3="accent3" accent4="accent4" accent5="accent5" accent6="accent6" hlink="hlink" folHlink="folHlink"/>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9218" name="コンテンツ プレースホルダ 2"/>
          <p:cNvSpPr>
            <a:spLocks noGrp="1"/>
          </p:cNvSpPr>
          <p:nvPr>
            <p:ph idx="4294967295"/>
          </p:nvPr>
        </p:nvSpPr>
        <p:spPr>
          <a:xfrm>
            <a:off x="5055870" y="1366520"/>
            <a:ext cx="4043045" cy="5133975"/>
          </a:xfrm>
        </p:spPr>
        <p:txBody>
          <a:bodyPr wrap="square" anchor="t"/>
          <a:lstStyle/>
          <a:p>
            <a:pPr marL="45720" indent="0">
              <a:lnSpc>
                <a:spcPct val="100000"/>
              </a:lnSpc>
              <a:buNone/>
            </a:pPr>
            <a:r>
              <a:rPr lang="en-US" altLang="ja-JP" sz="32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19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耶穌</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說：甚麼事呢？他們說：就是拿撒勒人耶穌的事，祂是個先知，在神和眾百姓面前，說話行事都有大能。。</a:t>
            </a:r>
            <a: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
            </a:r>
            <a:b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br>
            <a: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r>
            <a:b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br>
            <a:r>
              <a:rPr lang="en-US" altLang="ja-JP" sz="3200" b="1" baseline="30000" noProof="1">
                <a:solidFill>
                  <a:srgbClr val="FF0000"/>
                </a:solidFill>
                <a:latin typeface="ＭＳ Ｐ明朝" panose="02020600040205080304" charset="-128"/>
                <a:ea typeface="ＭＳ Ｐ明朝" panose="02020600040205080304" charset="-128"/>
                <a:cs typeface="ＭＳ Ｐ明朝" panose="02020600040205080304" charset="-128"/>
              </a:rPr>
              <a:t>2</a:t>
            </a:r>
            <a:r>
              <a:rPr lang="en-US" altLang="ja-JP"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0</a:t>
            </a:r>
            <a:r>
              <a:rPr lang="ja-JP"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rPr>
              <a:t>祭司</a:t>
            </a:r>
            <a:r>
              <a:rPr lang="zh-TW" altLang="en-US" sz="2800" b="1" noProof="1">
                <a:solidFill>
                  <a:srgbClr val="000000"/>
                </a:solidFill>
                <a:latin typeface="ＭＳ Ｐ明朝" panose="02020600040205080304" charset="-128"/>
                <a:ea typeface="ＭＳ Ｐ明朝" panose="02020600040205080304" charset="-128"/>
                <a:cs typeface="ＭＳ Ｐ明朝" panose="02020600040205080304" charset="-128"/>
              </a:rPr>
              <a:t>長和我們的官府竟把祂解去定了死罪，釘在十字架上。</a:t>
            </a:r>
            <a:endPar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endParaRPr>
          </a:p>
        </p:txBody>
      </p:sp>
      <p:sp>
        <p:nvSpPr>
          <p:cNvPr id="29701" name="コンテンツ プレースホルダ 2"/>
          <p:cNvSpPr>
            <a:spLocks noGrp="1"/>
          </p:cNvSpPr>
          <p:nvPr/>
        </p:nvSpPr>
        <p:spPr>
          <a:xfrm>
            <a:off x="107315" y="1340485"/>
            <a:ext cx="5073650" cy="5053965"/>
          </a:xfrm>
          <a:prstGeom prst="rect">
            <a:avLst/>
          </a:prstGeom>
          <a:noFill/>
          <a:ln w="9525">
            <a:noFill/>
          </a:ln>
        </p:spPr>
        <p:txBody>
          <a:bodyPr wrap="square" anchor="t"/>
          <a:lstStyle/>
          <a:p>
            <a:pPr marL="342900" indent="-342900">
              <a:lnSpc>
                <a:spcPct val="90000"/>
              </a:lnSpc>
              <a:spcBef>
                <a:spcPct val="20000"/>
              </a:spcBef>
              <a:buClr>
                <a:schemeClr val="hlink"/>
              </a:buClr>
              <a:buSzPct val="75000"/>
            </a:pPr>
            <a:r>
              <a:rPr lang="en-US" altLang="ja-JP" b="0" baseline="30000" noProof="1" smtClean="0">
                <a:solidFill>
                  <a:srgbClr val="FF0000"/>
                </a:solidFill>
                <a:latin typeface="ＭＳ Ｐゴシック" panose="020B0600070205080204" pitchFamily="34" charset="-128"/>
                <a:cs typeface="ＭＳ Ｐゴシック" panose="020B0600070205080204" pitchFamily="34" charset="-128"/>
              </a:rPr>
              <a:t>19</a:t>
            </a:r>
            <a:r>
              <a:rPr lang="ja-JP" altLang="en-US" sz="36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3600" b="0" noProof="1" smtClean="0">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イ</a:t>
            </a:r>
            <a:r>
              <a:rPr lang="ja-JP" altLang="en-US" sz="2800" b="0" noProof="1">
                <a:latin typeface="ＭＳ Ｐゴシック" panose="020B0600070205080204" pitchFamily="34" charset="-128"/>
                <a:cs typeface="ＭＳ Ｐゴシック" panose="020B0600070205080204" pitchFamily="34" charset="-128"/>
              </a:rPr>
              <a:t>エスが「どんなことですか」と言われると、二人は答えた。</a:t>
            </a:r>
          </a:p>
          <a:p>
            <a:pPr marL="342900" indent="-342900">
              <a:lnSpc>
                <a:spcPct val="90000"/>
              </a:lnSpc>
              <a:spcBef>
                <a:spcPct val="20000"/>
              </a:spcBef>
              <a:buClr>
                <a:schemeClr val="hlink"/>
              </a:buClr>
              <a:buSzPct val="75000"/>
            </a:pPr>
            <a:r>
              <a:rPr lang="ja-JP" altLang="en-US" sz="2800" b="0" noProof="1">
                <a:latin typeface="ＭＳ Ｐゴシック" panose="020B0600070205080204" pitchFamily="34" charset="-128"/>
                <a:cs typeface="ＭＳ Ｐゴシック" panose="020B0600070205080204" pitchFamily="34" charset="-128"/>
              </a:rPr>
              <a:t>「ナザレ人イエス様のことです。</a:t>
            </a:r>
          </a:p>
          <a:p>
            <a:pPr marL="342900" indent="-342900">
              <a:lnSpc>
                <a:spcPct val="90000"/>
              </a:lnSpc>
              <a:spcBef>
                <a:spcPct val="20000"/>
              </a:spcBef>
              <a:buClr>
                <a:schemeClr val="hlink"/>
              </a:buClr>
              <a:buSzPct val="75000"/>
            </a:pPr>
            <a:r>
              <a:rPr lang="ja-JP" altLang="en-US" sz="2800" b="0" noProof="1">
                <a:latin typeface="ＭＳ Ｐゴシック" panose="020B0600070205080204" pitchFamily="34" charset="-128"/>
                <a:cs typeface="ＭＳ Ｐゴシック" panose="020B0600070205080204" pitchFamily="34" charset="-128"/>
              </a:rPr>
              <a:t>この方は、神と民全体の前で、</a:t>
            </a:r>
          </a:p>
          <a:p>
            <a:pPr marL="342900" indent="-342900">
              <a:lnSpc>
                <a:spcPct val="90000"/>
              </a:lnSpc>
              <a:spcBef>
                <a:spcPct val="20000"/>
              </a:spcBef>
              <a:buClr>
                <a:schemeClr val="hlink"/>
              </a:buClr>
              <a:buSzPct val="75000"/>
            </a:pPr>
            <a:r>
              <a:rPr lang="ja-JP" altLang="en-US" sz="2800" b="0" noProof="1">
                <a:latin typeface="ＭＳ Ｐゴシック" panose="020B0600070205080204" pitchFamily="34" charset="-128"/>
                <a:cs typeface="ＭＳ Ｐゴシック" panose="020B0600070205080204" pitchFamily="34" charset="-128"/>
              </a:rPr>
              <a:t>行いにもことばにも力のある</a:t>
            </a:r>
          </a:p>
          <a:p>
            <a:pPr marL="342900" indent="-342900">
              <a:lnSpc>
                <a:spcPct val="90000"/>
              </a:lnSpc>
              <a:spcBef>
                <a:spcPct val="20000"/>
              </a:spcBef>
              <a:buClr>
                <a:schemeClr val="hlink"/>
              </a:buClr>
              <a:buSzPct val="75000"/>
            </a:pPr>
            <a:r>
              <a:rPr lang="ja-JP" altLang="en-US" sz="2800" b="0" noProof="1">
                <a:latin typeface="ＭＳ Ｐゴシック" panose="020B0600070205080204" pitchFamily="34" charset="-128"/>
                <a:cs typeface="ＭＳ Ｐゴシック" panose="020B0600070205080204" pitchFamily="34" charset="-128"/>
              </a:rPr>
              <a:t>預言者でした。</a:t>
            </a:r>
          </a:p>
          <a:p>
            <a:pPr marL="342900" indent="-342900">
              <a:lnSpc>
                <a:spcPct val="90000"/>
              </a:lnSpc>
              <a:spcBef>
                <a:spcPct val="20000"/>
              </a:spcBef>
              <a:buClr>
                <a:schemeClr val="hlink"/>
              </a:buClr>
              <a:buSzPct val="75000"/>
            </a:pP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en-US" altLang="ja-JP" sz="2800" b="0" baseline="30000" noProof="1" smtClean="0">
                <a:solidFill>
                  <a:srgbClr val="FF0000"/>
                </a:solidFill>
                <a:latin typeface="ＭＳ Ｐゴシック" panose="020B0600070205080204" pitchFamily="34" charset="-128"/>
                <a:cs typeface="ＭＳ Ｐゴシック" panose="020B0600070205080204" pitchFamily="34" charset="-128"/>
              </a:rPr>
              <a:t>20</a:t>
            </a:r>
            <a:r>
              <a:rPr lang="ja-JP" altLang="en-US" sz="28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そ</a:t>
            </a:r>
            <a:r>
              <a:rPr lang="ja-JP" altLang="en-US" sz="2800" b="0" noProof="1">
                <a:latin typeface="ＭＳ Ｐゴシック" panose="020B0600070205080204" pitchFamily="34" charset="-128"/>
                <a:cs typeface="ＭＳ Ｐゴシック" panose="020B0600070205080204" pitchFamily="34" charset="-128"/>
              </a:rPr>
              <a:t>れなのに、私たちの祭司長たちや議員たちは、この方を死刑にするために引き渡して、十字架につけてしまいました。</a:t>
            </a:r>
            <a:r>
              <a:rPr lang="en-US" altLang="ja-JP" sz="2800" b="0" noProof="1" smtClean="0">
                <a:latin typeface="ＭＳ Ｐゴシック" panose="020B0600070205080204" pitchFamily="34" charset="-128"/>
                <a:cs typeface="ＭＳ Ｐゴシック" panose="020B0600070205080204" pitchFamily="34" charset="-128"/>
              </a:rPr>
              <a:t/>
            </a:r>
            <a:br>
              <a:rPr lang="en-US" altLang="ja-JP" sz="2800" b="0" noProof="1" smtClean="0">
                <a:latin typeface="ＭＳ Ｐゴシック" panose="020B0600070205080204" pitchFamily="34" charset="-128"/>
                <a:cs typeface="ＭＳ Ｐゴシック" panose="020B0600070205080204" pitchFamily="34" charset="-128"/>
              </a:rPr>
            </a:b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ja-JP" altLang="en-US" sz="2800" b="0" baseline="30000" noProof="1">
                <a:solidFill>
                  <a:srgbClr val="FF0000"/>
                </a:solidFill>
                <a:latin typeface="ＭＳ Ｐゴシック" panose="020B0600070205080204" pitchFamily="34" charset="-128"/>
                <a:cs typeface="ＭＳ Ｐゴシック" panose="020B0600070205080204" pitchFamily="34" charset="-128"/>
              </a:rPr>
              <a:t>　</a:t>
            </a:r>
            <a:endParaRPr lang="ja-JP" altLang="en-US" sz="2800" b="0" noProof="1">
              <a:latin typeface="ＭＳ Ｐゴシック" panose="020B0600070205080204" pitchFamily="34" charset="-128"/>
              <a:cs typeface="ＭＳ Ｐゴシック" panose="020B0600070205080204" pitchFamily="34" charset="-128"/>
            </a:endParaRPr>
          </a:p>
        </p:txBody>
      </p:sp>
      <p:sp>
        <p:nvSpPr>
          <p:cNvPr id="6" name="正方形/長方形 4"/>
          <p:cNvSpPr>
            <a:spLocks noChangeArrowheads="1"/>
          </p:cNvSpPr>
          <p:nvPr/>
        </p:nvSpPr>
        <p:spPr bwMode="auto">
          <a:xfrm>
            <a:off x="264698" y="394211"/>
            <a:ext cx="8622030" cy="706755"/>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a:latin typeface="ＭＳ Ｐゴシック" panose="020B0600070205080204" pitchFamily="34" charset="-128"/>
                <a:cs typeface="ＭＳ Ｐゴシック" panose="020B0600070205080204" pitchFamily="34" charset="-128"/>
              </a:rPr>
              <a:t>(</a:t>
            </a:r>
            <a:r>
              <a:rPr lang="ja-JP" altLang="en-US" sz="4000" dirty="0">
                <a:latin typeface="ＭＳ Ｐゴシック" panose="020B0600070205080204" pitchFamily="34" charset="-128"/>
                <a:cs typeface="ＭＳ Ｐゴシック" panose="020B0600070205080204" pitchFamily="34" charset="-128"/>
              </a:rPr>
              <a:t>路加</a:t>
            </a:r>
            <a:r>
              <a:rPr lang="en-US" altLang="ja-JP" sz="4000" dirty="0">
                <a:latin typeface="ＭＳ Ｐゴシック" panose="020B0600070205080204" pitchFamily="34" charset="-128"/>
                <a:cs typeface="ＭＳ Ｐゴシック" panose="020B0600070205080204" pitchFamily="34" charset="-128"/>
              </a:rPr>
              <a:t>Luke)</a:t>
            </a:r>
            <a:r>
              <a:rPr lang="zh-TW" altLang="en-US" sz="4000" dirty="0">
                <a:latin typeface="ＭＳ Ｐゴシック" panose="020B0600070205080204" pitchFamily="34" charset="-128"/>
                <a:cs typeface="ＭＳ Ｐゴシック" panose="020B0600070205080204" pitchFamily="34" charset="-128"/>
              </a:rPr>
              <a:t>福音</a:t>
            </a:r>
            <a:r>
              <a:rPr lang="ja-JP" altLang="en-US" sz="4000" dirty="0">
                <a:latin typeface="ＭＳ Ｐゴシック" panose="020B0600070205080204" pitchFamily="34" charset="-128"/>
                <a:cs typeface="ＭＳ Ｐゴシック" panose="020B0600070205080204" pitchFamily="34" charset="-128"/>
              </a:rPr>
              <a:t> </a:t>
            </a:r>
            <a:r>
              <a:rPr lang="en-US" altLang="ja-JP" sz="4000" dirty="0">
                <a:solidFill>
                  <a:srgbClr val="FF0000"/>
                </a:solidFill>
                <a:latin typeface="ＭＳ Ｐゴシック" panose="020B0600070205080204" pitchFamily="34" charset="-128"/>
                <a:cs typeface="ＭＳ Ｐゴシック" panose="020B0600070205080204" pitchFamily="34" charset="-128"/>
              </a:rPr>
              <a:t>24</a:t>
            </a:r>
            <a:r>
              <a:rPr lang="ja-JP" altLang="en-US" sz="4000" dirty="0">
                <a:solidFill>
                  <a:srgbClr val="FF0000"/>
                </a:solidFill>
                <a:latin typeface="ＭＳ Ｐゴシック" panose="020B0600070205080204" pitchFamily="34" charset="-128"/>
                <a:cs typeface="ＭＳ Ｐゴシック" panose="020B0600070205080204" pitchFamily="34" charset="-128"/>
              </a:rPr>
              <a:t>：</a:t>
            </a:r>
            <a:r>
              <a:rPr lang="en-US" altLang="ja-JP" sz="4000" dirty="0">
                <a:solidFill>
                  <a:srgbClr val="FF0000"/>
                </a:solidFill>
                <a:latin typeface="ＭＳ Ｐゴシック" panose="020B0600070205080204" pitchFamily="34" charset="-128"/>
                <a:cs typeface="ＭＳ Ｐゴシック" panose="020B0600070205080204" pitchFamily="34" charset="-128"/>
              </a:rPr>
              <a:t>13-35</a:t>
            </a:r>
          </a:p>
        </p:txBody>
      </p:sp>
    </p:spTree>
  </p:cSld>
  <p:clrMapOvr>
    <a:overrideClrMapping bg1="lt1" tx1="dk1" bg2="lt2" tx2="dk2" accent1="accent1" accent2="accent2" accent3="accent3" accent4="accent4" accent5="accent5" accent6="accent6" hlink="hlink" folHlink="folHlink"/>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9218" name="コンテンツ プレースホルダ 2"/>
          <p:cNvSpPr>
            <a:spLocks noGrp="1"/>
          </p:cNvSpPr>
          <p:nvPr>
            <p:ph idx="4294967295"/>
          </p:nvPr>
        </p:nvSpPr>
        <p:spPr>
          <a:xfrm>
            <a:off x="5648325" y="1366520"/>
            <a:ext cx="3257550" cy="5133975"/>
          </a:xfrm>
        </p:spPr>
        <p:txBody>
          <a:bodyPr wrap="square" anchor="t"/>
          <a:lstStyle/>
          <a:p>
            <a:pPr marL="45720" indent="0">
              <a:lnSpc>
                <a:spcPct val="100000"/>
              </a:lnSpc>
              <a:buNone/>
            </a:pPr>
            <a:r>
              <a:rPr lang="en-US" altLang="ja-JP" sz="32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21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但</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我們素來所盼望要贖以色列民的就是祂。不但如此，而且這事成就，現在已經三天了。</a:t>
            </a:r>
            <a: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
            </a:r>
            <a:b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br>
            <a: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r>
            <a:b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br>
            <a:r>
              <a:rPr lang="en-US" altLang="ja-JP" sz="3200" b="1" baseline="30000" noProof="1">
                <a:solidFill>
                  <a:srgbClr val="FF0000"/>
                </a:solidFill>
                <a:latin typeface="ＭＳ Ｐ明朝" panose="02020600040205080304" charset="-128"/>
                <a:ea typeface="ＭＳ Ｐ明朝" panose="02020600040205080304" charset="-128"/>
                <a:cs typeface="ＭＳ Ｐ明朝" panose="02020600040205080304" charset="-128"/>
              </a:rPr>
              <a:t>2</a:t>
            </a:r>
            <a:r>
              <a:rPr lang="en-US" altLang="ja-JP"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2</a:t>
            </a:r>
            <a:r>
              <a:rPr lang="ja-JP"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再者</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，我們中間有幾個婦女使我們驚奇，他們清早到了墳墓那裡。</a:t>
            </a:r>
            <a:endPar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endParaRPr>
          </a:p>
        </p:txBody>
      </p:sp>
      <p:sp>
        <p:nvSpPr>
          <p:cNvPr id="29701" name="コンテンツ プレースホルダ 2"/>
          <p:cNvSpPr>
            <a:spLocks noGrp="1"/>
          </p:cNvSpPr>
          <p:nvPr/>
        </p:nvSpPr>
        <p:spPr>
          <a:xfrm>
            <a:off x="107315" y="1340485"/>
            <a:ext cx="4834890" cy="5053965"/>
          </a:xfrm>
          <a:prstGeom prst="rect">
            <a:avLst/>
          </a:prstGeom>
          <a:noFill/>
          <a:ln w="9525">
            <a:noFill/>
          </a:ln>
        </p:spPr>
        <p:txBody>
          <a:bodyPr wrap="square" anchor="t"/>
          <a:lstStyle/>
          <a:p>
            <a:pPr marL="342900" indent="-342900">
              <a:lnSpc>
                <a:spcPct val="90000"/>
              </a:lnSpc>
              <a:spcBef>
                <a:spcPct val="20000"/>
              </a:spcBef>
              <a:buClr>
                <a:schemeClr val="hlink"/>
              </a:buClr>
              <a:buSzPct val="75000"/>
            </a:pPr>
            <a:r>
              <a:rPr lang="en-US" altLang="ja-JP" b="0" baseline="30000" noProof="1">
                <a:solidFill>
                  <a:srgbClr val="FF0000"/>
                </a:solidFill>
                <a:latin typeface="ＭＳ Ｐゴシック" panose="020B0600070205080204" pitchFamily="34" charset="-128"/>
                <a:cs typeface="ＭＳ Ｐゴシック" panose="020B0600070205080204" pitchFamily="34" charset="-128"/>
              </a:rPr>
              <a:t>2</a:t>
            </a:r>
            <a:r>
              <a:rPr lang="en-US" altLang="ja-JP" b="0" baseline="30000" noProof="1" smtClean="0">
                <a:solidFill>
                  <a:srgbClr val="FF0000"/>
                </a:solidFill>
                <a:latin typeface="ＭＳ Ｐゴシック" panose="020B0600070205080204" pitchFamily="34" charset="-128"/>
                <a:cs typeface="ＭＳ Ｐゴシック" panose="020B0600070205080204" pitchFamily="34" charset="-128"/>
              </a:rPr>
              <a:t>1</a:t>
            </a:r>
            <a:r>
              <a:rPr lang="ja-JP" altLang="en-US" sz="36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3600" b="0" noProof="1" smtClean="0">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私</a:t>
            </a:r>
            <a:r>
              <a:rPr lang="ja-JP" altLang="en-US" sz="2800" b="0" noProof="1">
                <a:latin typeface="ＭＳ Ｐゴシック" panose="020B0600070205080204" pitchFamily="34" charset="-128"/>
                <a:cs typeface="ＭＳ Ｐゴシック" panose="020B0600070205080204" pitchFamily="34" charset="-128"/>
              </a:rPr>
              <a:t>たちは、この方こそイスラエルを解放する方だ、と望みをかけていました。実際、そればかりではありません。そのことがあってから三日目になりますが、</a:t>
            </a:r>
          </a:p>
          <a:p>
            <a:pPr marL="342900" indent="-342900">
              <a:lnSpc>
                <a:spcPct val="90000"/>
              </a:lnSpc>
              <a:spcBef>
                <a:spcPct val="20000"/>
              </a:spcBef>
              <a:buClr>
                <a:schemeClr val="hlink"/>
              </a:buClr>
              <a:buSzPct val="75000"/>
            </a:pP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en-US" altLang="ja-JP" sz="2800" b="0" baseline="30000" noProof="1">
                <a:solidFill>
                  <a:srgbClr val="FF0000"/>
                </a:solidFill>
                <a:latin typeface="ＭＳ Ｐゴシック" panose="020B0600070205080204" pitchFamily="34" charset="-128"/>
                <a:cs typeface="ＭＳ Ｐゴシック" panose="020B0600070205080204" pitchFamily="34" charset="-128"/>
              </a:rPr>
              <a:t>22</a:t>
            </a:r>
            <a:r>
              <a:rPr lang="ja-JP" altLang="en-US" sz="2800" b="0" baseline="30000" noProof="1">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仲</a:t>
            </a:r>
            <a:r>
              <a:rPr lang="ja-JP" altLang="en-US" sz="2800" b="0" noProof="1">
                <a:latin typeface="ＭＳ Ｐゴシック" panose="020B0600070205080204" pitchFamily="34" charset="-128"/>
                <a:cs typeface="ＭＳ Ｐゴシック" panose="020B0600070205080204" pitchFamily="34" charset="-128"/>
              </a:rPr>
              <a:t>間の女たちの何人かが、私たちを驚かせました。彼女たちは朝早く墓に行きましたが</a:t>
            </a:r>
            <a:r>
              <a:rPr lang="en-US" altLang="ja-JP" sz="2800" b="0" noProof="1" smtClean="0">
                <a:latin typeface="ＭＳ Ｐゴシック" panose="020B0600070205080204" pitchFamily="34" charset="-128"/>
                <a:cs typeface="ＭＳ Ｐゴシック" panose="020B0600070205080204" pitchFamily="34" charset="-128"/>
              </a:rPr>
              <a:t/>
            </a:r>
            <a:br>
              <a:rPr lang="en-US" altLang="ja-JP" sz="2800" b="0" noProof="1" smtClean="0">
                <a:latin typeface="ＭＳ Ｐゴシック" panose="020B0600070205080204" pitchFamily="34" charset="-128"/>
                <a:cs typeface="ＭＳ Ｐゴシック" panose="020B0600070205080204" pitchFamily="34" charset="-128"/>
              </a:rPr>
            </a:br>
            <a:endParaRPr lang="ja-JP" altLang="en-US" sz="2800" b="0" noProof="1">
              <a:latin typeface="ＭＳ Ｐゴシック" panose="020B0600070205080204" pitchFamily="34" charset="-128"/>
              <a:cs typeface="ＭＳ Ｐゴシック" panose="020B0600070205080204" pitchFamily="34" charset="-128"/>
            </a:endParaRPr>
          </a:p>
        </p:txBody>
      </p:sp>
      <p:sp>
        <p:nvSpPr>
          <p:cNvPr id="6" name="正方形/長方形 4"/>
          <p:cNvSpPr>
            <a:spLocks noChangeArrowheads="1"/>
          </p:cNvSpPr>
          <p:nvPr/>
        </p:nvSpPr>
        <p:spPr bwMode="auto">
          <a:xfrm>
            <a:off x="264698" y="394211"/>
            <a:ext cx="8622030" cy="1485022"/>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a:latin typeface="ＭＳ Ｐゴシック" panose="020B0600070205080204" pitchFamily="34" charset="-128"/>
                <a:cs typeface="ＭＳ Ｐゴシック" panose="020B0600070205080204" pitchFamily="34" charset="-128"/>
              </a:rPr>
              <a:t>(</a:t>
            </a:r>
            <a:r>
              <a:rPr lang="ja-JP" altLang="en-US" sz="4000" dirty="0">
                <a:latin typeface="ＭＳ Ｐゴシック" panose="020B0600070205080204" pitchFamily="34" charset="-128"/>
                <a:cs typeface="ＭＳ Ｐゴシック" panose="020B0600070205080204" pitchFamily="34" charset="-128"/>
              </a:rPr>
              <a:t>路加</a:t>
            </a:r>
            <a:r>
              <a:rPr lang="en-US" altLang="ja-JP" sz="4000" dirty="0">
                <a:latin typeface="ＭＳ Ｐゴシック" panose="020B0600070205080204" pitchFamily="34" charset="-128"/>
                <a:cs typeface="ＭＳ Ｐゴシック" panose="020B0600070205080204" pitchFamily="34" charset="-128"/>
              </a:rPr>
              <a:t>Luke)</a:t>
            </a:r>
            <a:r>
              <a:rPr lang="zh-TW" altLang="en-US" sz="4000" dirty="0">
                <a:latin typeface="ＭＳ Ｐゴシック" panose="020B0600070205080204" pitchFamily="34" charset="-128"/>
                <a:cs typeface="ＭＳ Ｐゴシック" panose="020B0600070205080204" pitchFamily="34" charset="-128"/>
              </a:rPr>
              <a:t>福音</a:t>
            </a:r>
            <a:r>
              <a:rPr lang="ja-JP" altLang="en-US" sz="4000" dirty="0">
                <a:latin typeface="ＭＳ Ｐゴシック" panose="020B0600070205080204" pitchFamily="34" charset="-128"/>
                <a:cs typeface="ＭＳ Ｐゴシック" panose="020B0600070205080204" pitchFamily="34" charset="-128"/>
              </a:rPr>
              <a:t> </a:t>
            </a:r>
            <a:r>
              <a:rPr lang="en-US" altLang="ja-JP" sz="4000" dirty="0">
                <a:solidFill>
                  <a:srgbClr val="FF0000"/>
                </a:solidFill>
                <a:latin typeface="ＭＳ Ｐゴシック" panose="020B0600070205080204" pitchFamily="34" charset="-128"/>
                <a:cs typeface="ＭＳ Ｐゴシック" panose="020B0600070205080204" pitchFamily="34" charset="-128"/>
              </a:rPr>
              <a:t>24</a:t>
            </a:r>
            <a:r>
              <a:rPr lang="ja-JP" altLang="en-US" sz="4000" dirty="0">
                <a:solidFill>
                  <a:srgbClr val="FF0000"/>
                </a:solidFill>
                <a:latin typeface="ＭＳ Ｐゴシック" panose="020B0600070205080204" pitchFamily="34" charset="-128"/>
                <a:cs typeface="ＭＳ Ｐゴシック" panose="020B0600070205080204" pitchFamily="34" charset="-128"/>
              </a:rPr>
              <a:t>：</a:t>
            </a:r>
            <a:r>
              <a:rPr lang="en-US" altLang="ja-JP" sz="4000" dirty="0">
                <a:solidFill>
                  <a:srgbClr val="FF0000"/>
                </a:solidFill>
                <a:latin typeface="ＭＳ Ｐゴシック" panose="020B0600070205080204" pitchFamily="34" charset="-128"/>
                <a:cs typeface="ＭＳ Ｐゴシック" panose="020B0600070205080204" pitchFamily="34" charset="-128"/>
              </a:rPr>
              <a:t>13-35</a:t>
            </a:r>
          </a:p>
          <a:p>
            <a:pPr algn="ctr">
              <a:buNone/>
            </a:pPr>
            <a:endParaRPr lang="en-US" altLang="ja-JP" sz="4000" dirty="0">
              <a:solidFill>
                <a:srgbClr val="FF0000"/>
              </a:solidFill>
              <a:latin typeface="ＭＳ Ｐゴシック" panose="020B0600070205080204" pitchFamily="34" charset="-128"/>
              <a:cs typeface="ＭＳ Ｐゴシック" panose="020B0600070205080204" pitchFamily="34" charset="-128"/>
            </a:endParaRPr>
          </a:p>
        </p:txBody>
      </p:sp>
    </p:spTree>
  </p:cSld>
  <p:clrMapOvr>
    <a:overrideClrMapping bg1="lt1" tx1="dk1" bg2="lt2" tx2="dk2" accent1="accent1" accent2="accent2" accent3="accent3" accent4="accent4" accent5="accent5" accent6="accent6" hlink="hlink" folHlink="folHlink"/>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9218" name="コンテンツ プレースホルダ 2"/>
          <p:cNvSpPr>
            <a:spLocks noGrp="1"/>
          </p:cNvSpPr>
          <p:nvPr>
            <p:ph idx="4294967295"/>
          </p:nvPr>
        </p:nvSpPr>
        <p:spPr>
          <a:xfrm>
            <a:off x="5648325" y="1366520"/>
            <a:ext cx="3383280" cy="5133975"/>
          </a:xfrm>
        </p:spPr>
        <p:txBody>
          <a:bodyPr wrap="square" anchor="t"/>
          <a:lstStyle/>
          <a:p>
            <a:pPr marL="45720" indent="0">
              <a:lnSpc>
                <a:spcPct val="100000"/>
              </a:lnSpc>
              <a:buNone/>
            </a:pPr>
            <a:r>
              <a:rPr lang="en-US" altLang="ja-JP" sz="32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23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不見</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他的身體，就回來告訴我們說：看見了天使顯現，說祂活了。</a:t>
            </a:r>
          </a:p>
          <a:p>
            <a:pPr marL="45720" indent="0">
              <a:lnSpc>
                <a:spcPct val="100000"/>
              </a:lnSpc>
              <a:buNone/>
            </a:pPr>
            <a: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r>
            <a:b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br>
            <a:r>
              <a:rPr lang="en-US" altLang="ja-JP"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24</a:t>
            </a:r>
            <a:r>
              <a:rPr lang="ja-JP"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又</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有我們的幾個人，往墳墓那裡去，所遇見的，正如婦女們所說的，只是沒有看見祂。</a:t>
            </a:r>
            <a:endPar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endParaRPr>
          </a:p>
        </p:txBody>
      </p:sp>
      <p:sp>
        <p:nvSpPr>
          <p:cNvPr id="29701" name="コンテンツ プレースホルダ 2"/>
          <p:cNvSpPr>
            <a:spLocks noGrp="1"/>
          </p:cNvSpPr>
          <p:nvPr/>
        </p:nvSpPr>
        <p:spPr>
          <a:xfrm>
            <a:off x="107315" y="1340485"/>
            <a:ext cx="5676265" cy="5053965"/>
          </a:xfrm>
          <a:prstGeom prst="rect">
            <a:avLst/>
          </a:prstGeom>
          <a:noFill/>
          <a:ln w="9525">
            <a:noFill/>
          </a:ln>
        </p:spPr>
        <p:txBody>
          <a:bodyPr wrap="square" anchor="t"/>
          <a:lstStyle/>
          <a:p>
            <a:pPr marL="342900" indent="-342900">
              <a:lnSpc>
                <a:spcPct val="90000"/>
              </a:lnSpc>
              <a:spcBef>
                <a:spcPct val="20000"/>
              </a:spcBef>
              <a:buClr>
                <a:schemeClr val="hlink"/>
              </a:buClr>
              <a:buSzPct val="75000"/>
            </a:pPr>
            <a:r>
              <a:rPr lang="en-US" altLang="ja-JP" b="0" baseline="30000" noProof="1" smtClean="0">
                <a:solidFill>
                  <a:srgbClr val="FF0000"/>
                </a:solidFill>
                <a:latin typeface="ＭＳ Ｐゴシック" panose="020B0600070205080204" pitchFamily="34" charset="-128"/>
                <a:cs typeface="ＭＳ Ｐゴシック" panose="020B0600070205080204" pitchFamily="34" charset="-128"/>
              </a:rPr>
              <a:t>23</a:t>
            </a:r>
            <a:r>
              <a:rPr lang="ja-JP" altLang="en-US" sz="36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3600" b="0" noProof="1" smtClean="0">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イ</a:t>
            </a:r>
            <a:r>
              <a:rPr lang="ja-JP" altLang="en-US" sz="2800" b="0" noProof="1">
                <a:latin typeface="ＭＳ Ｐゴシック" panose="020B0600070205080204" pitchFamily="34" charset="-128"/>
                <a:cs typeface="ＭＳ Ｐゴシック" panose="020B0600070205080204" pitchFamily="34" charset="-128"/>
              </a:rPr>
              <a:t>エス様のからだが見当たらず、戻って来ました。そして、自分たちは御使いたちの幻を見た、彼らはイエス様が生きておられると告げた、と言うのです。</a:t>
            </a:r>
          </a:p>
          <a:p>
            <a:pPr marL="342900" indent="-342900">
              <a:lnSpc>
                <a:spcPct val="90000"/>
              </a:lnSpc>
              <a:spcBef>
                <a:spcPct val="20000"/>
              </a:spcBef>
              <a:buClr>
                <a:schemeClr val="hlink"/>
              </a:buClr>
              <a:buSzPct val="75000"/>
            </a:pP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en-US" altLang="ja-JP" sz="2800" b="0" baseline="30000" noProof="1">
                <a:solidFill>
                  <a:srgbClr val="FF0000"/>
                </a:solidFill>
                <a:latin typeface="ＭＳ Ｐゴシック" panose="020B0600070205080204" pitchFamily="34" charset="-128"/>
                <a:cs typeface="ＭＳ Ｐゴシック" panose="020B0600070205080204" pitchFamily="34" charset="-128"/>
              </a:rPr>
              <a:t>24</a:t>
            </a:r>
            <a:r>
              <a:rPr lang="ja-JP" altLang="en-US" sz="2800" b="0" baseline="30000" noProof="1">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そ</a:t>
            </a:r>
            <a:r>
              <a:rPr lang="ja-JP" altLang="en-US" sz="2800" b="0" noProof="1">
                <a:latin typeface="ＭＳ Ｐゴシック" panose="020B0600070205080204" pitchFamily="34" charset="-128"/>
                <a:cs typeface="ＭＳ Ｐゴシック" panose="020B0600070205080204" pitchFamily="34" charset="-128"/>
              </a:rPr>
              <a:t>れで、仲間の何人かが墓に行ってみたのですが、まさしく彼女たちの言ったとおりで、あの方は見当たりませんでした。</a:t>
            </a:r>
            <a:r>
              <a:rPr lang="ja-JP" altLang="en-US" sz="2800" b="0" noProof="1" smtClean="0">
                <a:latin typeface="ＭＳ Ｐゴシック" panose="020B0600070205080204" pitchFamily="34" charset="-128"/>
                <a:cs typeface="ＭＳ Ｐゴシック" panose="020B0600070205080204" pitchFamily="34" charset="-128"/>
              </a:rPr>
              <a:t>」</a:t>
            </a:r>
            <a:endParaRPr lang="ja-JP" altLang="en-US" sz="2800" b="0" noProof="1">
              <a:latin typeface="ＭＳ Ｐゴシック" panose="020B0600070205080204" pitchFamily="34" charset="-128"/>
              <a:cs typeface="ＭＳ Ｐゴシック" panose="020B0600070205080204" pitchFamily="34" charset="-128"/>
            </a:endParaRPr>
          </a:p>
        </p:txBody>
      </p:sp>
      <p:sp>
        <p:nvSpPr>
          <p:cNvPr id="6" name="正方形/長方形 4"/>
          <p:cNvSpPr>
            <a:spLocks noChangeArrowheads="1"/>
          </p:cNvSpPr>
          <p:nvPr/>
        </p:nvSpPr>
        <p:spPr bwMode="auto">
          <a:xfrm>
            <a:off x="264698" y="394211"/>
            <a:ext cx="8622030" cy="1485022"/>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a:latin typeface="ＭＳ Ｐゴシック" panose="020B0600070205080204" pitchFamily="34" charset="-128"/>
                <a:cs typeface="ＭＳ Ｐゴシック" panose="020B0600070205080204" pitchFamily="34" charset="-128"/>
              </a:rPr>
              <a:t>(</a:t>
            </a:r>
            <a:r>
              <a:rPr lang="ja-JP" altLang="en-US" sz="4000" dirty="0">
                <a:latin typeface="ＭＳ Ｐゴシック" panose="020B0600070205080204" pitchFamily="34" charset="-128"/>
                <a:cs typeface="ＭＳ Ｐゴシック" panose="020B0600070205080204" pitchFamily="34" charset="-128"/>
              </a:rPr>
              <a:t>路加</a:t>
            </a:r>
            <a:r>
              <a:rPr lang="en-US" altLang="ja-JP" sz="4000" dirty="0">
                <a:latin typeface="ＭＳ Ｐゴシック" panose="020B0600070205080204" pitchFamily="34" charset="-128"/>
                <a:cs typeface="ＭＳ Ｐゴシック" panose="020B0600070205080204" pitchFamily="34" charset="-128"/>
              </a:rPr>
              <a:t>Luke)</a:t>
            </a:r>
            <a:r>
              <a:rPr lang="zh-TW" altLang="en-US" sz="4000" dirty="0">
                <a:latin typeface="ＭＳ Ｐゴシック" panose="020B0600070205080204" pitchFamily="34" charset="-128"/>
                <a:cs typeface="ＭＳ Ｐゴシック" panose="020B0600070205080204" pitchFamily="34" charset="-128"/>
              </a:rPr>
              <a:t>福音</a:t>
            </a:r>
            <a:r>
              <a:rPr lang="ja-JP" altLang="en-US" sz="4000" dirty="0">
                <a:latin typeface="ＭＳ Ｐゴシック" panose="020B0600070205080204" pitchFamily="34" charset="-128"/>
                <a:cs typeface="ＭＳ Ｐゴシック" panose="020B0600070205080204" pitchFamily="34" charset="-128"/>
              </a:rPr>
              <a:t> </a:t>
            </a:r>
            <a:r>
              <a:rPr lang="en-US" altLang="ja-JP" sz="4000" dirty="0">
                <a:solidFill>
                  <a:srgbClr val="FF0000"/>
                </a:solidFill>
                <a:latin typeface="ＭＳ Ｐゴシック" panose="020B0600070205080204" pitchFamily="34" charset="-128"/>
                <a:cs typeface="ＭＳ Ｐゴシック" panose="020B0600070205080204" pitchFamily="34" charset="-128"/>
              </a:rPr>
              <a:t>24</a:t>
            </a:r>
            <a:r>
              <a:rPr lang="ja-JP" altLang="en-US" sz="4000" dirty="0">
                <a:solidFill>
                  <a:srgbClr val="FF0000"/>
                </a:solidFill>
                <a:latin typeface="ＭＳ Ｐゴシック" panose="020B0600070205080204" pitchFamily="34" charset="-128"/>
                <a:cs typeface="ＭＳ Ｐゴシック" panose="020B0600070205080204" pitchFamily="34" charset="-128"/>
              </a:rPr>
              <a:t>：</a:t>
            </a:r>
            <a:r>
              <a:rPr lang="en-US" altLang="ja-JP" sz="4000" dirty="0">
                <a:solidFill>
                  <a:srgbClr val="FF0000"/>
                </a:solidFill>
                <a:latin typeface="ＭＳ Ｐゴシック" panose="020B0600070205080204" pitchFamily="34" charset="-128"/>
                <a:cs typeface="ＭＳ Ｐゴシック" panose="020B0600070205080204" pitchFamily="34" charset="-128"/>
              </a:rPr>
              <a:t>13-35</a:t>
            </a:r>
          </a:p>
          <a:p>
            <a:pPr algn="ctr">
              <a:buNone/>
            </a:pPr>
            <a:endParaRPr lang="en-US" altLang="ja-JP" sz="4000" dirty="0">
              <a:solidFill>
                <a:srgbClr val="FF0000"/>
              </a:solidFill>
              <a:latin typeface="ＭＳ Ｐゴシック" panose="020B0600070205080204" pitchFamily="34" charset="-128"/>
              <a:cs typeface="ＭＳ Ｐゴシック" panose="020B0600070205080204" pitchFamily="34" charset="-128"/>
            </a:endParaRPr>
          </a:p>
        </p:txBody>
      </p:sp>
    </p:spTree>
  </p:cSld>
  <p:clrMapOvr>
    <a:overrideClrMapping bg1="lt1" tx1="dk1" bg2="lt2" tx2="dk2" accent1="accent1" accent2="accent2" accent3="accent3" accent4="accent4" accent5="accent5" accent6="accent6" hlink="hlink" folHlink="folHlink"/>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9218" name="コンテンツ プレースホルダ 2"/>
          <p:cNvSpPr>
            <a:spLocks noGrp="1"/>
          </p:cNvSpPr>
          <p:nvPr>
            <p:ph idx="4294967295"/>
          </p:nvPr>
        </p:nvSpPr>
        <p:spPr>
          <a:xfrm>
            <a:off x="5053848" y="1366773"/>
            <a:ext cx="3851920" cy="5133975"/>
          </a:xfrm>
        </p:spPr>
        <p:txBody>
          <a:bodyPr wrap="square" anchor="t"/>
          <a:lstStyle/>
          <a:p>
            <a:pPr marL="45720" indent="0">
              <a:lnSpc>
                <a:spcPct val="100000"/>
              </a:lnSpc>
              <a:buNone/>
            </a:pPr>
            <a:r>
              <a:rPr lang="en-US" altLang="ja-JP" sz="32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25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耶穌</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對他們說：無知的人哪，先知所說的一切話，你們的心，信得太遲鈍了。</a:t>
            </a:r>
            <a: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
            </a:r>
            <a:b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br>
            <a: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r>
            <a:b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br>
            <a:r>
              <a:rPr lang="en-US" altLang="ja-JP"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26</a:t>
            </a:r>
            <a:r>
              <a:rPr lang="ja-JP"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3200" b="1" baseline="30000" noProof="1">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rPr>
              <a:t>基督</a:t>
            </a:r>
            <a:r>
              <a:rPr lang="zh-TW" altLang="en-US" sz="2800" b="1" noProof="1">
                <a:solidFill>
                  <a:srgbClr val="000000"/>
                </a:solidFill>
                <a:latin typeface="ＭＳ Ｐ明朝" panose="02020600040205080304" charset="-128"/>
                <a:ea typeface="ＭＳ Ｐ明朝" panose="02020600040205080304" charset="-128"/>
                <a:cs typeface="ＭＳ Ｐ明朝" panose="02020600040205080304" charset="-128"/>
              </a:rPr>
              <a:t>這樣受害，又進入祂的榮耀，豈不是應當的嗎？</a:t>
            </a:r>
          </a:p>
        </p:txBody>
      </p:sp>
      <p:sp>
        <p:nvSpPr>
          <p:cNvPr id="29701" name="コンテンツ プレースホルダ 2"/>
          <p:cNvSpPr>
            <a:spLocks noGrp="1"/>
          </p:cNvSpPr>
          <p:nvPr/>
        </p:nvSpPr>
        <p:spPr>
          <a:xfrm>
            <a:off x="107315" y="1340485"/>
            <a:ext cx="4834890" cy="5053965"/>
          </a:xfrm>
          <a:prstGeom prst="rect">
            <a:avLst/>
          </a:prstGeom>
          <a:noFill/>
          <a:ln w="9525">
            <a:noFill/>
          </a:ln>
        </p:spPr>
        <p:txBody>
          <a:bodyPr wrap="square" anchor="t"/>
          <a:lstStyle/>
          <a:p>
            <a:pPr marL="342900" indent="-342900">
              <a:lnSpc>
                <a:spcPct val="90000"/>
              </a:lnSpc>
              <a:spcBef>
                <a:spcPct val="20000"/>
              </a:spcBef>
              <a:buClr>
                <a:schemeClr val="hlink"/>
              </a:buClr>
              <a:buSzPct val="75000"/>
            </a:pPr>
            <a:r>
              <a:rPr lang="en-US" altLang="ja-JP" b="0" baseline="30000" noProof="1" smtClean="0">
                <a:solidFill>
                  <a:srgbClr val="FF0000"/>
                </a:solidFill>
                <a:latin typeface="ＭＳ Ｐゴシック" panose="020B0600070205080204" pitchFamily="34" charset="-128"/>
                <a:cs typeface="ＭＳ Ｐゴシック" panose="020B0600070205080204" pitchFamily="34" charset="-128"/>
              </a:rPr>
              <a:t>25</a:t>
            </a:r>
            <a:r>
              <a:rPr lang="ja-JP" altLang="en-US" sz="36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3600" b="0" noProof="1" smtClean="0">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そ</a:t>
            </a:r>
            <a:r>
              <a:rPr lang="ja-JP" altLang="en-US" sz="2800" b="0" noProof="1">
                <a:latin typeface="ＭＳ Ｐゴシック" panose="020B0600070205080204" pitchFamily="34" charset="-128"/>
                <a:cs typeface="ＭＳ Ｐゴシック" panose="020B0600070205080204" pitchFamily="34" charset="-128"/>
              </a:rPr>
              <a:t>こでイエスは彼らに言われた。「ああ、愚かな者たち。心が鈍くて、預言者たちの言ったことすべてを信じられない者たち。</a:t>
            </a:r>
          </a:p>
          <a:p>
            <a:pPr marL="342900" indent="-342900">
              <a:lnSpc>
                <a:spcPct val="90000"/>
              </a:lnSpc>
              <a:spcBef>
                <a:spcPct val="20000"/>
              </a:spcBef>
              <a:buClr>
                <a:schemeClr val="hlink"/>
              </a:buClr>
              <a:buSzPct val="75000"/>
            </a:pPr>
            <a:r>
              <a:rPr lang="en-US" altLang="ja-JP" sz="2800" b="0" baseline="30000" noProof="1">
                <a:solidFill>
                  <a:srgbClr val="FF0000"/>
                </a:solidFill>
                <a:latin typeface="ＭＳ Ｐゴシック" panose="020B0600070205080204" pitchFamily="34" charset="-128"/>
                <a:cs typeface="ＭＳ Ｐゴシック" panose="020B0600070205080204" pitchFamily="34" charset="-128"/>
              </a:rPr>
              <a:t>26</a:t>
            </a:r>
            <a:r>
              <a:rPr lang="ja-JP" altLang="en-US" sz="2800" b="0" baseline="30000" noProof="1">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キ</a:t>
            </a:r>
            <a:r>
              <a:rPr lang="ja-JP" altLang="en-US" sz="2800" b="0" noProof="1">
                <a:latin typeface="ＭＳ Ｐゴシック" panose="020B0600070205080204" pitchFamily="34" charset="-128"/>
                <a:cs typeface="ＭＳ Ｐゴシック" panose="020B0600070205080204" pitchFamily="34" charset="-128"/>
              </a:rPr>
              <a:t>リストは必ずそのような苦しみを受け、それから、その栄光に入るはずだったのではありませんか。」</a:t>
            </a:r>
            <a:r>
              <a:rPr lang="en-US" altLang="ja-JP" sz="2800" b="0" noProof="1" smtClean="0">
                <a:latin typeface="ＭＳ Ｐゴシック" panose="020B0600070205080204" pitchFamily="34" charset="-128"/>
                <a:cs typeface="ＭＳ Ｐゴシック" panose="020B0600070205080204" pitchFamily="34" charset="-128"/>
              </a:rPr>
              <a:t/>
            </a:r>
            <a:br>
              <a:rPr lang="en-US" altLang="ja-JP" sz="2800" b="0" noProof="1" smtClean="0">
                <a:latin typeface="ＭＳ Ｐゴシック" panose="020B0600070205080204" pitchFamily="34" charset="-128"/>
                <a:cs typeface="ＭＳ Ｐゴシック" panose="020B0600070205080204" pitchFamily="34" charset="-128"/>
              </a:rPr>
            </a:b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endParaRPr lang="ja-JP" altLang="en-US" sz="2800" b="0" noProof="1">
              <a:latin typeface="ＭＳ Ｐゴシック" panose="020B0600070205080204" pitchFamily="34" charset="-128"/>
              <a:cs typeface="ＭＳ Ｐゴシック" panose="020B0600070205080204" pitchFamily="34" charset="-128"/>
            </a:endParaRPr>
          </a:p>
        </p:txBody>
      </p:sp>
      <p:sp>
        <p:nvSpPr>
          <p:cNvPr id="6" name="正方形/長方形 4"/>
          <p:cNvSpPr>
            <a:spLocks noChangeArrowheads="1"/>
          </p:cNvSpPr>
          <p:nvPr/>
        </p:nvSpPr>
        <p:spPr bwMode="auto">
          <a:xfrm>
            <a:off x="264698" y="394211"/>
            <a:ext cx="8622030" cy="706755"/>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a:latin typeface="ＭＳ Ｐゴシック" panose="020B0600070205080204" pitchFamily="34" charset="-128"/>
                <a:cs typeface="ＭＳ Ｐゴシック" panose="020B0600070205080204" pitchFamily="34" charset="-128"/>
              </a:rPr>
              <a:t>(</a:t>
            </a:r>
            <a:r>
              <a:rPr lang="ja-JP" altLang="en-US" sz="4000" dirty="0">
                <a:latin typeface="ＭＳ Ｐゴシック" panose="020B0600070205080204" pitchFamily="34" charset="-128"/>
                <a:cs typeface="ＭＳ Ｐゴシック" panose="020B0600070205080204" pitchFamily="34" charset="-128"/>
              </a:rPr>
              <a:t>路加</a:t>
            </a:r>
            <a:r>
              <a:rPr lang="en-US" altLang="ja-JP" sz="4000" dirty="0">
                <a:latin typeface="ＭＳ Ｐゴシック" panose="020B0600070205080204" pitchFamily="34" charset="-128"/>
                <a:cs typeface="ＭＳ Ｐゴシック" panose="020B0600070205080204" pitchFamily="34" charset="-128"/>
              </a:rPr>
              <a:t>Luke)</a:t>
            </a:r>
            <a:r>
              <a:rPr lang="zh-TW" altLang="en-US" sz="4000" dirty="0">
                <a:latin typeface="ＭＳ Ｐゴシック" panose="020B0600070205080204" pitchFamily="34" charset="-128"/>
                <a:cs typeface="ＭＳ Ｐゴシック" panose="020B0600070205080204" pitchFamily="34" charset="-128"/>
              </a:rPr>
              <a:t>福音</a:t>
            </a:r>
            <a:r>
              <a:rPr lang="ja-JP" altLang="en-US" sz="4000" dirty="0">
                <a:latin typeface="ＭＳ Ｐゴシック" panose="020B0600070205080204" pitchFamily="34" charset="-128"/>
                <a:cs typeface="ＭＳ Ｐゴシック" panose="020B0600070205080204" pitchFamily="34" charset="-128"/>
              </a:rPr>
              <a:t> </a:t>
            </a:r>
            <a:r>
              <a:rPr lang="en-US" altLang="ja-JP" sz="4000" dirty="0">
                <a:solidFill>
                  <a:srgbClr val="FF0000"/>
                </a:solidFill>
                <a:latin typeface="ＭＳ Ｐゴシック" panose="020B0600070205080204" pitchFamily="34" charset="-128"/>
                <a:cs typeface="ＭＳ Ｐゴシック" panose="020B0600070205080204" pitchFamily="34" charset="-128"/>
              </a:rPr>
              <a:t>24</a:t>
            </a:r>
            <a:r>
              <a:rPr lang="ja-JP" altLang="en-US" sz="4000" dirty="0">
                <a:solidFill>
                  <a:srgbClr val="FF0000"/>
                </a:solidFill>
                <a:latin typeface="ＭＳ Ｐゴシック" panose="020B0600070205080204" pitchFamily="34" charset="-128"/>
                <a:cs typeface="ＭＳ Ｐゴシック" panose="020B0600070205080204" pitchFamily="34" charset="-128"/>
              </a:rPr>
              <a:t>：</a:t>
            </a:r>
            <a:r>
              <a:rPr lang="en-US" altLang="ja-JP" sz="4000" dirty="0">
                <a:solidFill>
                  <a:srgbClr val="FF0000"/>
                </a:solidFill>
                <a:latin typeface="ＭＳ Ｐゴシック" panose="020B0600070205080204" pitchFamily="34" charset="-128"/>
                <a:cs typeface="ＭＳ Ｐゴシック" panose="020B0600070205080204" pitchFamily="34" charset="-128"/>
              </a:rPr>
              <a:t>13-35</a:t>
            </a:r>
          </a:p>
        </p:txBody>
      </p:sp>
    </p:spTree>
  </p:cSld>
  <p:clrMapOvr>
    <a:overrideClrMapping bg1="lt1" tx1="dk1" bg2="lt2" tx2="dk2" accent1="accent1" accent2="accent2" accent3="accent3" accent4="accent4" accent5="accent5" accent6="accent6" hlink="hlink" folHlink="folHlink"/>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9218" name="コンテンツ プレースホルダ 2"/>
          <p:cNvSpPr>
            <a:spLocks noGrp="1"/>
          </p:cNvSpPr>
          <p:nvPr>
            <p:ph idx="4294967295"/>
          </p:nvPr>
        </p:nvSpPr>
        <p:spPr>
          <a:xfrm>
            <a:off x="5053848" y="1366773"/>
            <a:ext cx="3851920" cy="5133975"/>
          </a:xfrm>
        </p:spPr>
        <p:txBody>
          <a:bodyPr wrap="square" anchor="t"/>
          <a:lstStyle/>
          <a:p>
            <a:pPr marL="45720" indent="0">
              <a:lnSpc>
                <a:spcPct val="100000"/>
              </a:lnSpc>
              <a:buNone/>
            </a:pPr>
            <a:r>
              <a:rPr lang="en-US" altLang="ja-JP" sz="32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27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於是</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從摩西和眾先知起，凡經上所指著自己的話，都給他們講解明白了。</a:t>
            </a:r>
          </a:p>
          <a:p>
            <a:pPr marL="45720" indent="0">
              <a:lnSpc>
                <a:spcPct val="100000"/>
              </a:lnSpc>
              <a:buNone/>
            </a:pPr>
            <a: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
            </a:r>
            <a:b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br>
            <a: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r>
            <a:b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br>
            <a:r>
              <a:rPr lang="en-US" altLang="ja-JP"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28</a:t>
            </a:r>
            <a:r>
              <a:rPr lang="ja-JP"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將近</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他們所去的村子，耶穌好像還要往前行。</a:t>
            </a:r>
            <a:endPar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endParaRPr>
          </a:p>
        </p:txBody>
      </p:sp>
      <p:sp>
        <p:nvSpPr>
          <p:cNvPr id="29701" name="コンテンツ プレースホルダ 2"/>
          <p:cNvSpPr>
            <a:spLocks noGrp="1"/>
          </p:cNvSpPr>
          <p:nvPr/>
        </p:nvSpPr>
        <p:spPr>
          <a:xfrm>
            <a:off x="115069" y="1366773"/>
            <a:ext cx="4834890" cy="5053965"/>
          </a:xfrm>
          <a:prstGeom prst="rect">
            <a:avLst/>
          </a:prstGeom>
          <a:noFill/>
          <a:ln w="9525">
            <a:noFill/>
          </a:ln>
        </p:spPr>
        <p:txBody>
          <a:bodyPr wrap="square" anchor="t"/>
          <a:lstStyle/>
          <a:p>
            <a:pPr marL="342900" indent="-342900">
              <a:lnSpc>
                <a:spcPct val="90000"/>
              </a:lnSpc>
              <a:spcBef>
                <a:spcPct val="20000"/>
              </a:spcBef>
              <a:buClr>
                <a:schemeClr val="hlink"/>
              </a:buClr>
              <a:buSzPct val="75000"/>
            </a:pPr>
            <a:r>
              <a:rPr lang="en-US" altLang="ja-JP" b="0" baseline="30000" noProof="1" smtClean="0">
                <a:solidFill>
                  <a:srgbClr val="FF0000"/>
                </a:solidFill>
                <a:latin typeface="ＭＳ Ｐゴシック" panose="020B0600070205080204" pitchFamily="34" charset="-128"/>
                <a:cs typeface="ＭＳ Ｐゴシック" panose="020B0600070205080204" pitchFamily="34" charset="-128"/>
              </a:rPr>
              <a:t>27</a:t>
            </a:r>
            <a:r>
              <a:rPr lang="ja-JP" altLang="en-US" sz="36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3600" b="0" noProof="1" smtClean="0">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そ</a:t>
            </a:r>
            <a:r>
              <a:rPr lang="ja-JP" altLang="en-US" sz="2800" b="0" noProof="1">
                <a:latin typeface="ＭＳ Ｐゴシック" panose="020B0600070205080204" pitchFamily="34" charset="-128"/>
                <a:cs typeface="ＭＳ Ｐゴシック" panose="020B0600070205080204" pitchFamily="34" charset="-128"/>
              </a:rPr>
              <a:t>れからイエスは、モーセやすべての預言者たちから始めて、ご自分について聖書全体に書いてあることを彼らに説き明かされた。</a:t>
            </a:r>
          </a:p>
          <a:p>
            <a:pPr marL="342900" indent="-342900">
              <a:lnSpc>
                <a:spcPct val="90000"/>
              </a:lnSpc>
              <a:spcBef>
                <a:spcPct val="20000"/>
              </a:spcBef>
              <a:buClr>
                <a:schemeClr val="hlink"/>
              </a:buClr>
              <a:buSzPct val="75000"/>
            </a:pP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en-US" altLang="ja-JP" sz="2800" b="0" baseline="30000" noProof="1" smtClean="0">
                <a:solidFill>
                  <a:srgbClr val="FF0000"/>
                </a:solidFill>
                <a:latin typeface="ＭＳ Ｐゴシック" panose="020B0600070205080204" pitchFamily="34" charset="-128"/>
                <a:cs typeface="ＭＳ Ｐゴシック" panose="020B0600070205080204" pitchFamily="34" charset="-128"/>
              </a:rPr>
              <a:t>28</a:t>
            </a:r>
            <a:r>
              <a:rPr lang="ja-JP" altLang="en-US" sz="28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彼</a:t>
            </a:r>
            <a:r>
              <a:rPr lang="ja-JP" altLang="en-US" sz="2800" b="0" noProof="1">
                <a:latin typeface="ＭＳ Ｐゴシック" panose="020B0600070205080204" pitchFamily="34" charset="-128"/>
                <a:cs typeface="ＭＳ Ｐゴシック" panose="020B0600070205080204" pitchFamily="34" charset="-128"/>
              </a:rPr>
              <a:t>らは目的の村の近くに来たが、イエスはもっと先まで行きそうな様子であった</a:t>
            </a:r>
            <a:r>
              <a:rPr lang="en-US" altLang="ja-JP" sz="2800" b="0" noProof="1" smtClean="0">
                <a:latin typeface="ＭＳ Ｐゴシック" panose="020B0600070205080204" pitchFamily="34" charset="-128"/>
                <a:cs typeface="ＭＳ Ｐゴシック" panose="020B0600070205080204" pitchFamily="34" charset="-128"/>
              </a:rPr>
              <a:t/>
            </a:r>
            <a:br>
              <a:rPr lang="en-US" altLang="ja-JP" sz="2800" b="0" noProof="1" smtClean="0">
                <a:latin typeface="ＭＳ Ｐゴシック" panose="020B0600070205080204" pitchFamily="34" charset="-128"/>
                <a:cs typeface="ＭＳ Ｐゴシック" panose="020B0600070205080204" pitchFamily="34" charset="-128"/>
              </a:rPr>
            </a:b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ja-JP" altLang="en-US" sz="2800" b="0" baseline="30000" noProof="1">
                <a:solidFill>
                  <a:srgbClr val="FF0000"/>
                </a:solidFill>
                <a:latin typeface="ＭＳ Ｐゴシック" panose="020B0600070205080204" pitchFamily="34" charset="-128"/>
                <a:cs typeface="ＭＳ Ｐゴシック" panose="020B0600070205080204" pitchFamily="34" charset="-128"/>
              </a:rPr>
              <a:t>　</a:t>
            </a:r>
            <a:endParaRPr lang="ja-JP" altLang="en-US" sz="2800" b="0" noProof="1">
              <a:latin typeface="ＭＳ Ｐゴシック" panose="020B0600070205080204" pitchFamily="34" charset="-128"/>
              <a:cs typeface="ＭＳ Ｐゴシック" panose="020B0600070205080204" pitchFamily="34" charset="-128"/>
            </a:endParaRPr>
          </a:p>
        </p:txBody>
      </p:sp>
      <p:sp>
        <p:nvSpPr>
          <p:cNvPr id="6" name="正方形/長方形 4"/>
          <p:cNvSpPr>
            <a:spLocks noChangeArrowheads="1"/>
          </p:cNvSpPr>
          <p:nvPr/>
        </p:nvSpPr>
        <p:spPr bwMode="auto">
          <a:xfrm>
            <a:off x="264698" y="394211"/>
            <a:ext cx="8622030" cy="1485022"/>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a:latin typeface="ＭＳ Ｐゴシック" panose="020B0600070205080204" pitchFamily="34" charset="-128"/>
                <a:cs typeface="ＭＳ Ｐゴシック" panose="020B0600070205080204" pitchFamily="34" charset="-128"/>
              </a:rPr>
              <a:t>(</a:t>
            </a:r>
            <a:r>
              <a:rPr lang="ja-JP" altLang="en-US" sz="4000" dirty="0">
                <a:latin typeface="ＭＳ Ｐゴシック" panose="020B0600070205080204" pitchFamily="34" charset="-128"/>
                <a:cs typeface="ＭＳ Ｐゴシック" panose="020B0600070205080204" pitchFamily="34" charset="-128"/>
              </a:rPr>
              <a:t>路加</a:t>
            </a:r>
            <a:r>
              <a:rPr lang="en-US" altLang="ja-JP" sz="4000" dirty="0">
                <a:latin typeface="ＭＳ Ｐゴシック" panose="020B0600070205080204" pitchFamily="34" charset="-128"/>
                <a:cs typeface="ＭＳ Ｐゴシック" panose="020B0600070205080204" pitchFamily="34" charset="-128"/>
              </a:rPr>
              <a:t>Luke)</a:t>
            </a:r>
            <a:r>
              <a:rPr lang="zh-TW" altLang="en-US" sz="4000" dirty="0">
                <a:latin typeface="ＭＳ Ｐゴシック" panose="020B0600070205080204" pitchFamily="34" charset="-128"/>
                <a:cs typeface="ＭＳ Ｐゴシック" panose="020B0600070205080204" pitchFamily="34" charset="-128"/>
              </a:rPr>
              <a:t>福音</a:t>
            </a:r>
            <a:r>
              <a:rPr lang="ja-JP" altLang="en-US" sz="4000" dirty="0">
                <a:latin typeface="ＭＳ Ｐゴシック" panose="020B0600070205080204" pitchFamily="34" charset="-128"/>
                <a:cs typeface="ＭＳ Ｐゴシック" panose="020B0600070205080204" pitchFamily="34" charset="-128"/>
              </a:rPr>
              <a:t> </a:t>
            </a:r>
            <a:r>
              <a:rPr lang="en-US" altLang="ja-JP" sz="4000" dirty="0">
                <a:solidFill>
                  <a:srgbClr val="FF0000"/>
                </a:solidFill>
                <a:latin typeface="ＭＳ Ｐゴシック" panose="020B0600070205080204" pitchFamily="34" charset="-128"/>
                <a:cs typeface="ＭＳ Ｐゴシック" panose="020B0600070205080204" pitchFamily="34" charset="-128"/>
              </a:rPr>
              <a:t>24</a:t>
            </a:r>
            <a:r>
              <a:rPr lang="ja-JP" altLang="en-US" sz="4000" dirty="0">
                <a:solidFill>
                  <a:srgbClr val="FF0000"/>
                </a:solidFill>
                <a:latin typeface="ＭＳ Ｐゴシック" panose="020B0600070205080204" pitchFamily="34" charset="-128"/>
                <a:cs typeface="ＭＳ Ｐゴシック" panose="020B0600070205080204" pitchFamily="34" charset="-128"/>
              </a:rPr>
              <a:t>：</a:t>
            </a:r>
            <a:r>
              <a:rPr lang="en-US" altLang="ja-JP" sz="4000" dirty="0">
                <a:solidFill>
                  <a:srgbClr val="FF0000"/>
                </a:solidFill>
                <a:latin typeface="ＭＳ Ｐゴシック" panose="020B0600070205080204" pitchFamily="34" charset="-128"/>
                <a:cs typeface="ＭＳ Ｐゴシック" panose="020B0600070205080204" pitchFamily="34" charset="-128"/>
              </a:rPr>
              <a:t>13-35</a:t>
            </a:r>
          </a:p>
          <a:p>
            <a:pPr algn="ctr">
              <a:buNone/>
            </a:pPr>
            <a:endParaRPr lang="en-US" altLang="ja-JP" sz="4000" dirty="0">
              <a:solidFill>
                <a:srgbClr val="FF0000"/>
              </a:solidFill>
              <a:latin typeface="ＭＳ Ｐゴシック" panose="020B0600070205080204" pitchFamily="34" charset="-128"/>
              <a:cs typeface="ＭＳ Ｐゴシック" panose="020B0600070205080204" pitchFamily="34" charset="-128"/>
            </a:endParaRPr>
          </a:p>
        </p:txBody>
      </p:sp>
    </p:spTree>
  </p:cSld>
  <p:clrMapOvr>
    <a:overrideClrMapping bg1="lt1" tx1="dk1" bg2="lt2" tx2="dk2" accent1="accent1" accent2="accent2" accent3="accent3" accent4="accent4" accent5="accent5" accent6="accent6" hlink="hlink" folHlink="folHlink"/>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394" y="430530"/>
            <a:ext cx="8899102" cy="1440180"/>
          </a:xfrm>
        </p:spPr>
        <p:txBody>
          <a:bodyPr rtlCol="0"/>
          <a:lstStyle/>
          <a:p>
            <a:pPr algn="l">
              <a:buNone/>
            </a:pPr>
            <a:r>
              <a:rPr lang="en-US" altLang="ja-JP" sz="4400" dirty="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en-US" sz="4400" dirty="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招  詞</a:t>
            </a:r>
            <a:r>
              <a:rPr lang="en-US" altLang="ja-JP" sz="4000" dirty="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4000" dirty="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en-US" altLang="ja-JP" sz="4000" dirty="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en-US" sz="4000" dirty="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マタイ</a:t>
            </a:r>
            <a:r>
              <a:rPr lang="en-US" altLang="ja-JP" sz="4000" dirty="0" smtClean="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en-US" sz="4000" dirty="0" smtClean="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馬太）福音</a:t>
            </a:r>
            <a:r>
              <a:rPr lang="en-US" altLang="ja-JP" sz="4000" dirty="0" smtClean="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1</a:t>
            </a:r>
            <a:r>
              <a:rPr lang="en-US" altLang="ja-JP" sz="4000" dirty="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1</a:t>
            </a:r>
            <a:r>
              <a:rPr lang="en-US" altLang="ja-JP" sz="4000" dirty="0" smtClean="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:28</a:t>
            </a:r>
            <a:r>
              <a:rPr lang="en-US" altLang="zh-TW" sz="4000" dirty="0" smtClean="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zh-TW" sz="4000" dirty="0" smtClean="0">
                <a:ln w="0"/>
                <a:solidFill>
                  <a:srgbClr val="00206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endParaRPr lang="en-US" altLang="zh-TW" sz="4000" dirty="0" smtClean="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
        <p:nvSpPr>
          <p:cNvPr id="4" name="タイトル 1"/>
          <p:cNvSpPr txBox="1"/>
          <p:nvPr/>
        </p:nvSpPr>
        <p:spPr>
          <a:xfrm>
            <a:off x="114300" y="2059330"/>
            <a:ext cx="9029700" cy="4680674"/>
          </a:xfrm>
          <a:prstGeom prst="rect">
            <a:avLst/>
          </a:prstGeom>
          <a:effectLst/>
        </p:spPr>
        <p:txBody>
          <a:bodyPr vert="horz" wrap="square" lIns="91440" tIns="45720" rIns="91440" bIns="45720" numCol="1" rtlCol="0" anchor="t" anchorCtr="0" compatLnSpc="1">
            <a:noAutofit/>
          </a:bodyPr>
          <a:lstStyle>
            <a:lvl1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icrosoft JhengHei" panose="020B0604030504040204" pitchFamily="34" charset="-120"/>
                <a:cs typeface="+mj-cs"/>
              </a:defRPr>
            </a:lvl1pPr>
            <a:lvl2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2pPr>
            <a:lvl3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3pPr>
            <a:lvl4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4pPr>
            <a:lvl5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eaLnBrk="1" hangingPunct="1">
              <a:lnSpc>
                <a:spcPct val="100000"/>
              </a:lnSpc>
              <a:buClrTx/>
              <a:buSzTx/>
              <a:buNone/>
            </a:pPr>
            <a:r>
              <a:rPr lang="ja-JP" altLang="en-US" sz="3600" dirty="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すべて疲れた</a:t>
            </a:r>
            <a:r>
              <a:rPr lang="ja-JP" altLang="en-US"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人</a:t>
            </a:r>
            <a:r>
              <a:rPr lang="en-US" altLang="ja-JP"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
            </a:r>
            <a:br>
              <a:rPr lang="en-US" altLang="ja-JP"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br>
            <a:r>
              <a:rPr lang="ja-JP" altLang="en-US"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重</a:t>
            </a:r>
            <a:r>
              <a:rPr lang="ja-JP" altLang="en-US" sz="3600" dirty="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荷を負っている人</a:t>
            </a:r>
            <a:r>
              <a:rPr lang="ja-JP" altLang="en-US"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は</a:t>
            </a:r>
            <a:r>
              <a:rPr lang="en-US" altLang="ja-JP"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
            </a:r>
            <a:br>
              <a:rPr lang="en-US" altLang="ja-JP"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br>
            <a:r>
              <a:rPr lang="ja-JP" altLang="en-US"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わ</a:t>
            </a:r>
            <a:r>
              <a:rPr lang="ja-JP" altLang="en-US" sz="3600" dirty="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たしのもとに来なさ</a:t>
            </a:r>
            <a:r>
              <a:rPr lang="ja-JP" altLang="en-US"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い</a:t>
            </a:r>
            <a:r>
              <a:rPr lang="en-US" altLang="ja-JP"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
            </a:r>
            <a:br>
              <a:rPr lang="en-US" altLang="ja-JP"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br>
            <a:r>
              <a:rPr lang="ja-JP" altLang="en-US"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わ</a:t>
            </a:r>
            <a:r>
              <a:rPr lang="ja-JP" altLang="en-US" sz="3600" dirty="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たしがあなたがたを休ませてあげ</a:t>
            </a:r>
            <a:r>
              <a:rPr lang="ja-JP" altLang="en-US"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ます</a:t>
            </a:r>
            <a:r>
              <a:rPr lang="en-US" altLang="ja-JP"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t/>
            </a:r>
            <a:br>
              <a:rPr lang="en-US" altLang="ja-JP" sz="36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rPr>
            </a:br>
            <a:r>
              <a:rPr lang="zh-TW" altLang="en-US" sz="3600" dirty="0">
                <a:ln w="0"/>
                <a:solidFill>
                  <a:srgbClr val="002060"/>
                </a:solidFill>
                <a:effectLst/>
                <a:latin typeface="ＭＳ Ｐ明朝" panose="02020600040205080304" charset="-128"/>
                <a:ea typeface="ＭＳ Ｐ明朝" panose="02020600040205080304" charset="-128"/>
                <a:cs typeface="ＭＳ Ｐ明朝" panose="02020600040205080304" charset="-128"/>
              </a:rPr>
              <a:t>凡勞苦擔重擔</a:t>
            </a:r>
            <a:r>
              <a:rPr lang="zh-TW" altLang="en-US" sz="3600" dirty="0" smtClean="0">
                <a:ln w="0"/>
                <a:solidFill>
                  <a:srgbClr val="002060"/>
                </a:solidFill>
                <a:effectLst/>
                <a:latin typeface="ＭＳ Ｐ明朝" panose="02020600040205080304" charset="-128"/>
                <a:ea typeface="ＭＳ Ｐ明朝" panose="02020600040205080304" charset="-128"/>
                <a:cs typeface="ＭＳ Ｐ明朝" panose="02020600040205080304" charset="-128"/>
              </a:rPr>
              <a:t>的 可以</a:t>
            </a:r>
            <a:r>
              <a:rPr lang="zh-TW" altLang="en-US" sz="3600" dirty="0">
                <a:ln w="0"/>
                <a:solidFill>
                  <a:srgbClr val="002060"/>
                </a:solidFill>
                <a:effectLst/>
                <a:latin typeface="ＭＳ Ｐ明朝" panose="02020600040205080304" charset="-128"/>
                <a:ea typeface="ＭＳ Ｐ明朝" panose="02020600040205080304" charset="-128"/>
                <a:cs typeface="ＭＳ Ｐ明朝" panose="02020600040205080304" charset="-128"/>
              </a:rPr>
              <a:t>到我這裡</a:t>
            </a:r>
            <a:r>
              <a:rPr lang="zh-TW" altLang="en-US" sz="3600" dirty="0" smtClean="0">
                <a:ln w="0"/>
                <a:solidFill>
                  <a:srgbClr val="002060"/>
                </a:solidFill>
                <a:effectLst/>
                <a:latin typeface="ＭＳ Ｐ明朝" panose="02020600040205080304" charset="-128"/>
                <a:ea typeface="ＭＳ Ｐ明朝" panose="02020600040205080304" charset="-128"/>
                <a:cs typeface="ＭＳ Ｐ明朝" panose="02020600040205080304" charset="-128"/>
              </a:rPr>
              <a:t>來</a:t>
            </a:r>
            <a:r>
              <a:rPr lang="en-US" altLang="zh-TW" sz="3600" dirty="0" smtClean="0">
                <a:ln w="0"/>
                <a:solidFill>
                  <a:srgbClr val="002060"/>
                </a:solidFill>
                <a:effectLst/>
                <a:latin typeface="ＭＳ Ｐ明朝" panose="02020600040205080304" charset="-128"/>
                <a:ea typeface="ＭＳ Ｐ明朝" panose="02020600040205080304" charset="-128"/>
                <a:cs typeface="ＭＳ Ｐ明朝" panose="02020600040205080304" charset="-128"/>
              </a:rPr>
              <a:t/>
            </a:r>
            <a:br>
              <a:rPr lang="en-US" altLang="zh-TW" sz="3600" dirty="0" smtClean="0">
                <a:ln w="0"/>
                <a:solidFill>
                  <a:srgbClr val="002060"/>
                </a:solidFill>
                <a:effectLst/>
                <a:latin typeface="ＭＳ Ｐ明朝" panose="02020600040205080304" charset="-128"/>
                <a:ea typeface="ＭＳ Ｐ明朝" panose="02020600040205080304" charset="-128"/>
                <a:cs typeface="ＭＳ Ｐ明朝" panose="02020600040205080304" charset="-128"/>
              </a:rPr>
            </a:br>
            <a:r>
              <a:rPr lang="zh-TW" altLang="en-US" sz="3600" dirty="0" smtClean="0">
                <a:ln w="0"/>
                <a:solidFill>
                  <a:srgbClr val="002060"/>
                </a:solidFill>
                <a:effectLst/>
                <a:latin typeface="ＭＳ Ｐ明朝" panose="02020600040205080304" charset="-128"/>
                <a:ea typeface="ＭＳ Ｐ明朝" panose="02020600040205080304" charset="-128"/>
                <a:cs typeface="ＭＳ Ｐ明朝" panose="02020600040205080304" charset="-128"/>
              </a:rPr>
              <a:t>我</a:t>
            </a:r>
            <a:r>
              <a:rPr lang="zh-TW" altLang="en-US" sz="3600" dirty="0">
                <a:ln w="0"/>
                <a:solidFill>
                  <a:srgbClr val="002060"/>
                </a:solidFill>
                <a:effectLst/>
                <a:latin typeface="ＭＳ Ｐ明朝" panose="02020600040205080304" charset="-128"/>
                <a:ea typeface="ＭＳ Ｐ明朝" panose="02020600040205080304" charset="-128"/>
                <a:cs typeface="ＭＳ Ｐ明朝" panose="02020600040205080304" charset="-128"/>
              </a:rPr>
              <a:t>就使你們得</a:t>
            </a:r>
            <a:r>
              <a:rPr lang="zh-TW" altLang="en-US" sz="3600" dirty="0" smtClean="0">
                <a:ln w="0"/>
                <a:solidFill>
                  <a:srgbClr val="002060"/>
                </a:solidFill>
                <a:effectLst/>
                <a:latin typeface="ＭＳ Ｐ明朝" panose="02020600040205080304" charset="-128"/>
                <a:ea typeface="ＭＳ Ｐ明朝" panose="02020600040205080304" charset="-128"/>
                <a:cs typeface="ＭＳ Ｐ明朝" panose="02020600040205080304" charset="-128"/>
              </a:rPr>
              <a:t>安息</a:t>
            </a:r>
            <a:endParaRPr lang="zh-TW" altLang="en-US" sz="3600" dirty="0">
              <a:ln w="0"/>
              <a:solidFill>
                <a:srgbClr val="002060"/>
              </a:solidFill>
              <a:effectLst/>
              <a:latin typeface="ＭＳ Ｐ明朝" panose="02020600040205080304" charset="-128"/>
              <a:ea typeface="ＭＳ Ｐ明朝" panose="02020600040205080304" charset="-128"/>
              <a:cs typeface="ＭＳ Ｐ明朝" panose="02020600040205080304" charset="-128"/>
            </a:endParaRPr>
          </a:p>
          <a:p>
            <a:pPr algn="ctr" eaLnBrk="1" hangingPunct="1">
              <a:lnSpc>
                <a:spcPct val="100000"/>
              </a:lnSpc>
              <a:buClrTx/>
              <a:buSzTx/>
              <a:buNone/>
            </a:pPr>
            <a:endParaRPr lang="zh-TW" altLang="en-US" sz="2000" dirty="0">
              <a:ln w="0"/>
              <a:solidFill>
                <a:srgbClr val="002060"/>
              </a:solidFill>
              <a:effectLst/>
              <a:latin typeface="ＭＳ Ｐ明朝" panose="02020600040205080304" charset="-128"/>
              <a:ea typeface="ＭＳ Ｐ明朝" panose="02020600040205080304" charset="-128"/>
              <a:cs typeface="ＭＳ Ｐ明朝" panose="02020600040205080304" charset="-128"/>
            </a:endParaRPr>
          </a:p>
          <a:p>
            <a:pPr algn="ctr" eaLnBrk="1" hangingPunct="1">
              <a:lnSpc>
                <a:spcPct val="100000"/>
              </a:lnSpc>
              <a:buClrTx/>
              <a:buSzTx/>
              <a:buNone/>
            </a:pPr>
            <a:r>
              <a:rPr lang="en-US" altLang="zh-TW" sz="2800" dirty="0" smtClean="0">
                <a:ln w="0"/>
                <a:solidFill>
                  <a:srgbClr val="002060"/>
                </a:solidFill>
                <a:effectLst/>
                <a:latin typeface="ＭＳ Ｐ明朝" panose="02020600040205080304" charset="-128"/>
                <a:ea typeface="ＭＳ Ｐ明朝" panose="02020600040205080304" charset="-128"/>
                <a:cs typeface="ＭＳ Ｐ明朝" panose="02020600040205080304" charset="-128"/>
              </a:rPr>
              <a:t>Come </a:t>
            </a:r>
            <a:r>
              <a:rPr lang="en-US" altLang="zh-TW" sz="2800" dirty="0">
                <a:ln w="0"/>
                <a:solidFill>
                  <a:srgbClr val="002060"/>
                </a:solidFill>
                <a:effectLst/>
                <a:latin typeface="ＭＳ Ｐ明朝" panose="02020600040205080304" charset="-128"/>
                <a:ea typeface="ＭＳ Ｐ明朝" panose="02020600040205080304" charset="-128"/>
                <a:cs typeface="ＭＳ Ｐ明朝" panose="02020600040205080304" charset="-128"/>
              </a:rPr>
              <a:t>to me, all you who labor and are heavily burdened, and I will give you rest.</a:t>
            </a:r>
            <a:endParaRPr lang="en-US" altLang="ja-JP" sz="1800" dirty="0">
              <a:ln w="0"/>
              <a:solidFill>
                <a:schemeClr val="bg2">
                  <a:lumMod val="25000"/>
                </a:schemeClr>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endParaRPr>
          </a:p>
          <a:p>
            <a:pPr algn="ctr" eaLnBrk="1" hangingPunct="1">
              <a:lnSpc>
                <a:spcPct val="100000"/>
              </a:lnSpc>
              <a:buClrTx/>
              <a:buSzTx/>
              <a:buNone/>
            </a:pPr>
            <a:endParaRPr lang="en-US" altLang="ja-JP" sz="3200" dirty="0" smtClean="0">
              <a:ln w="0"/>
              <a:solidFill>
                <a:srgbClr val="FF0000"/>
              </a:solidFill>
              <a:effectLst/>
              <a:latin typeface="ＭＳ ゴシック" panose="020B0609070205080204" pitchFamily="49" charset="-128"/>
              <a:ea typeface="ＭＳ ゴシック" panose="020B0609070205080204" pitchFamily="49" charset="-128"/>
              <a:cs typeface="ＭＳ Ｐゴシック" panose="020B0600070205080204" pitchFamily="34" charset="-12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9218" name="コンテンツ プレースホルダ 2"/>
          <p:cNvSpPr>
            <a:spLocks noGrp="1"/>
          </p:cNvSpPr>
          <p:nvPr>
            <p:ph idx="4294967295"/>
          </p:nvPr>
        </p:nvSpPr>
        <p:spPr>
          <a:xfrm>
            <a:off x="5053848" y="1366773"/>
            <a:ext cx="3851920" cy="5133975"/>
          </a:xfrm>
        </p:spPr>
        <p:txBody>
          <a:bodyPr wrap="square" anchor="t"/>
          <a:lstStyle/>
          <a:p>
            <a:pPr marL="45720" indent="0">
              <a:lnSpc>
                <a:spcPct val="100000"/>
              </a:lnSpc>
              <a:buNone/>
            </a:pPr>
            <a:r>
              <a:rPr lang="en-US" altLang="ja-JP" sz="32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29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他們</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卻強留祂說：</a:t>
            </a:r>
          </a:p>
          <a:p>
            <a:pPr marL="45720" indent="0">
              <a:lnSpc>
                <a:spcPct val="100000"/>
              </a:lnSpc>
              <a:buNone/>
            </a:pP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時候晚了，日頭巳經平西了，請</a:t>
            </a:r>
            <a:r>
              <a:rPr lang="ja-JP" altLang="zh-TW" sz="2800" b="1" dirty="0">
                <a:solidFill>
                  <a:srgbClr val="000000"/>
                </a:solidFill>
                <a:latin typeface="ＭＳ Ｐ明朝" panose="02020600040205080304" charset="-128"/>
                <a:ea typeface="ＭＳ Ｐ明朝" panose="02020600040205080304" charset="-128"/>
                <a:cs typeface="ＭＳ Ｐ明朝" panose="02020600040205080304" charset="-128"/>
              </a:rPr>
              <a:t>祢</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同我們住下吧。耶穌就進去，要同他們住下。</a:t>
            </a:r>
            <a: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
            </a:r>
            <a:b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br>
            <a: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r>
            <a:b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br>
            <a:r>
              <a:rPr lang="en-US" altLang="ja-JP"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30</a:t>
            </a:r>
            <a:r>
              <a:rPr lang="ja-JP"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rPr>
              <a:t>到了</a:t>
            </a:r>
            <a:r>
              <a:rPr lang="zh-TW" altLang="en-US" sz="2800" b="1" noProof="1">
                <a:solidFill>
                  <a:srgbClr val="000000"/>
                </a:solidFill>
                <a:latin typeface="ＭＳ Ｐ明朝" panose="02020600040205080304" charset="-128"/>
                <a:ea typeface="ＭＳ Ｐ明朝" panose="02020600040205080304" charset="-128"/>
                <a:cs typeface="ＭＳ Ｐ明朝" panose="02020600040205080304" charset="-128"/>
              </a:rPr>
              <a:t>坐席的時候，耶穌拿起餅來，祝謝了，擘開，遞給他們。</a:t>
            </a:r>
            <a:endPar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endParaRPr>
          </a:p>
        </p:txBody>
      </p:sp>
      <p:sp>
        <p:nvSpPr>
          <p:cNvPr id="29701" name="コンテンツ プレースホルダ 2"/>
          <p:cNvSpPr>
            <a:spLocks noGrp="1"/>
          </p:cNvSpPr>
          <p:nvPr/>
        </p:nvSpPr>
        <p:spPr>
          <a:xfrm>
            <a:off x="107315" y="1340485"/>
            <a:ext cx="5073650" cy="5053965"/>
          </a:xfrm>
          <a:prstGeom prst="rect">
            <a:avLst/>
          </a:prstGeom>
          <a:noFill/>
          <a:ln w="9525">
            <a:noFill/>
          </a:ln>
        </p:spPr>
        <p:txBody>
          <a:bodyPr wrap="square" anchor="t"/>
          <a:lstStyle/>
          <a:p>
            <a:pPr marL="342900" indent="-342900">
              <a:lnSpc>
                <a:spcPct val="90000"/>
              </a:lnSpc>
              <a:spcBef>
                <a:spcPct val="20000"/>
              </a:spcBef>
              <a:buClr>
                <a:schemeClr val="hlink"/>
              </a:buClr>
              <a:buSzPct val="75000"/>
            </a:pPr>
            <a:r>
              <a:rPr lang="en-US" altLang="ja-JP" b="0" baseline="30000" noProof="1" smtClean="0">
                <a:solidFill>
                  <a:srgbClr val="FF0000"/>
                </a:solidFill>
                <a:latin typeface="ＭＳ Ｐゴシック" panose="020B0600070205080204" pitchFamily="34" charset="-128"/>
                <a:cs typeface="ＭＳ Ｐゴシック" panose="020B0600070205080204" pitchFamily="34" charset="-128"/>
              </a:rPr>
              <a:t>29</a:t>
            </a:r>
            <a:r>
              <a:rPr lang="ja-JP" altLang="en-US" sz="36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3600" b="0" noProof="1" smtClean="0">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彼</a:t>
            </a:r>
            <a:r>
              <a:rPr lang="ja-JP" altLang="en-US" sz="2800" b="0" noProof="1">
                <a:latin typeface="ＭＳ Ｐゴシック" panose="020B0600070205080204" pitchFamily="34" charset="-128"/>
                <a:cs typeface="ＭＳ Ｐゴシック" panose="020B0600070205080204" pitchFamily="34" charset="-128"/>
              </a:rPr>
              <a:t>らが、「一緒にお泊まりください。そろそろ夕刻になりますし、日もすでに傾いています」と言って強く勧めたので、イエスは彼らとともに泊まるため、中に入られた。</a:t>
            </a:r>
          </a:p>
          <a:p>
            <a:pPr marL="342900" indent="-342900">
              <a:lnSpc>
                <a:spcPct val="90000"/>
              </a:lnSpc>
              <a:spcBef>
                <a:spcPct val="20000"/>
              </a:spcBef>
              <a:buClr>
                <a:schemeClr val="hlink"/>
              </a:buClr>
              <a:buSzPct val="75000"/>
            </a:pP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en-US" altLang="ja-JP" sz="2800" b="0" baseline="30000" noProof="1">
                <a:solidFill>
                  <a:srgbClr val="FF0000"/>
                </a:solidFill>
                <a:latin typeface="ＭＳ Ｐゴシック" panose="020B0600070205080204" pitchFamily="34" charset="-128"/>
                <a:cs typeface="ＭＳ Ｐゴシック" panose="020B0600070205080204" pitchFamily="34" charset="-128"/>
              </a:rPr>
              <a:t>30</a:t>
            </a:r>
            <a:r>
              <a:rPr lang="ja-JP" altLang="en-US" sz="2800" b="0" baseline="30000" noProof="1">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そ</a:t>
            </a:r>
            <a:r>
              <a:rPr lang="ja-JP" altLang="en-US" sz="2800" b="0" noProof="1">
                <a:latin typeface="ＭＳ Ｐゴシック" panose="020B0600070205080204" pitchFamily="34" charset="-128"/>
                <a:cs typeface="ＭＳ Ｐゴシック" panose="020B0600070205080204" pitchFamily="34" charset="-128"/>
              </a:rPr>
              <a:t>して彼らと食卓に着くと、</a:t>
            </a:r>
          </a:p>
          <a:p>
            <a:pPr marL="342900" indent="-342900">
              <a:lnSpc>
                <a:spcPct val="90000"/>
              </a:lnSpc>
              <a:spcBef>
                <a:spcPct val="20000"/>
              </a:spcBef>
              <a:buClr>
                <a:schemeClr val="hlink"/>
              </a:buClr>
              <a:buSzPct val="75000"/>
            </a:pPr>
            <a:r>
              <a:rPr lang="ja-JP" altLang="en-US" sz="2800" b="0" noProof="1">
                <a:latin typeface="ＭＳ Ｐゴシック" panose="020B0600070205080204" pitchFamily="34" charset="-128"/>
                <a:cs typeface="ＭＳ Ｐゴシック" panose="020B0600070205080204" pitchFamily="34" charset="-128"/>
              </a:rPr>
              <a:t>イエスはパンを取って神をほめ</a:t>
            </a:r>
          </a:p>
          <a:p>
            <a:pPr marL="342900" indent="-342900">
              <a:lnSpc>
                <a:spcPct val="90000"/>
              </a:lnSpc>
              <a:spcBef>
                <a:spcPct val="20000"/>
              </a:spcBef>
              <a:buClr>
                <a:schemeClr val="hlink"/>
              </a:buClr>
              <a:buSzPct val="75000"/>
            </a:pPr>
            <a:r>
              <a:rPr lang="ja-JP" altLang="en-US" sz="2800" b="0" noProof="1">
                <a:latin typeface="ＭＳ Ｐゴシック" panose="020B0600070205080204" pitchFamily="34" charset="-128"/>
                <a:cs typeface="ＭＳ Ｐゴシック" panose="020B0600070205080204" pitchFamily="34" charset="-128"/>
              </a:rPr>
              <a:t>たたえ、裂いて彼らに渡された。</a:t>
            </a:r>
            <a:r>
              <a:rPr lang="en-US" altLang="ja-JP" sz="2800" b="0" noProof="1" smtClean="0">
                <a:latin typeface="ＭＳ Ｐゴシック" panose="020B0600070205080204" pitchFamily="34" charset="-128"/>
                <a:cs typeface="ＭＳ Ｐゴシック" panose="020B0600070205080204" pitchFamily="34" charset="-128"/>
              </a:rPr>
              <a:t/>
            </a:r>
            <a:br>
              <a:rPr lang="en-US" altLang="ja-JP" sz="2800" b="0" noProof="1" smtClean="0">
                <a:latin typeface="ＭＳ Ｐゴシック" panose="020B0600070205080204" pitchFamily="34" charset="-128"/>
                <a:cs typeface="ＭＳ Ｐゴシック" panose="020B0600070205080204" pitchFamily="34" charset="-128"/>
              </a:rPr>
            </a:br>
            <a:endParaRPr lang="ja-JP" altLang="en-US" sz="2800" b="0" noProof="1">
              <a:latin typeface="ＭＳ Ｐゴシック" panose="020B0600070205080204" pitchFamily="34" charset="-128"/>
              <a:cs typeface="ＭＳ Ｐゴシック" panose="020B0600070205080204" pitchFamily="34" charset="-128"/>
            </a:endParaRPr>
          </a:p>
        </p:txBody>
      </p:sp>
      <p:sp>
        <p:nvSpPr>
          <p:cNvPr id="6" name="正方形/長方形 4"/>
          <p:cNvSpPr>
            <a:spLocks noChangeArrowheads="1"/>
          </p:cNvSpPr>
          <p:nvPr/>
        </p:nvSpPr>
        <p:spPr bwMode="auto">
          <a:xfrm>
            <a:off x="264698" y="394211"/>
            <a:ext cx="8622030" cy="706755"/>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a:latin typeface="ＭＳ Ｐゴシック" panose="020B0600070205080204" pitchFamily="34" charset="-128"/>
                <a:cs typeface="ＭＳ Ｐゴシック" panose="020B0600070205080204" pitchFamily="34" charset="-128"/>
              </a:rPr>
              <a:t>(</a:t>
            </a:r>
            <a:r>
              <a:rPr lang="ja-JP" altLang="en-US" sz="4000" dirty="0">
                <a:latin typeface="ＭＳ Ｐゴシック" panose="020B0600070205080204" pitchFamily="34" charset="-128"/>
                <a:cs typeface="ＭＳ Ｐゴシック" panose="020B0600070205080204" pitchFamily="34" charset="-128"/>
              </a:rPr>
              <a:t>路加</a:t>
            </a:r>
            <a:r>
              <a:rPr lang="en-US" altLang="ja-JP" sz="4000" dirty="0">
                <a:latin typeface="ＭＳ Ｐゴシック" panose="020B0600070205080204" pitchFamily="34" charset="-128"/>
                <a:cs typeface="ＭＳ Ｐゴシック" panose="020B0600070205080204" pitchFamily="34" charset="-128"/>
              </a:rPr>
              <a:t>Luke)</a:t>
            </a:r>
            <a:r>
              <a:rPr lang="zh-TW" altLang="en-US" sz="4000" dirty="0">
                <a:latin typeface="ＭＳ Ｐゴシック" panose="020B0600070205080204" pitchFamily="34" charset="-128"/>
                <a:cs typeface="ＭＳ Ｐゴシック" panose="020B0600070205080204" pitchFamily="34" charset="-128"/>
              </a:rPr>
              <a:t>福音</a:t>
            </a:r>
            <a:r>
              <a:rPr lang="ja-JP" altLang="en-US" sz="4000" dirty="0">
                <a:latin typeface="ＭＳ Ｐゴシック" panose="020B0600070205080204" pitchFamily="34" charset="-128"/>
                <a:cs typeface="ＭＳ Ｐゴシック" panose="020B0600070205080204" pitchFamily="34" charset="-128"/>
              </a:rPr>
              <a:t> </a:t>
            </a:r>
            <a:r>
              <a:rPr lang="en-US" altLang="ja-JP" sz="4000" dirty="0">
                <a:solidFill>
                  <a:srgbClr val="FF0000"/>
                </a:solidFill>
                <a:latin typeface="ＭＳ Ｐゴシック" panose="020B0600070205080204" pitchFamily="34" charset="-128"/>
                <a:cs typeface="ＭＳ Ｐゴシック" panose="020B0600070205080204" pitchFamily="34" charset="-128"/>
              </a:rPr>
              <a:t>24</a:t>
            </a:r>
            <a:r>
              <a:rPr lang="ja-JP" altLang="en-US" sz="4000" dirty="0">
                <a:solidFill>
                  <a:srgbClr val="FF0000"/>
                </a:solidFill>
                <a:latin typeface="ＭＳ Ｐゴシック" panose="020B0600070205080204" pitchFamily="34" charset="-128"/>
                <a:cs typeface="ＭＳ Ｐゴシック" panose="020B0600070205080204" pitchFamily="34" charset="-128"/>
              </a:rPr>
              <a:t>：</a:t>
            </a:r>
            <a:r>
              <a:rPr lang="en-US" altLang="ja-JP" sz="4000" dirty="0">
                <a:solidFill>
                  <a:srgbClr val="FF0000"/>
                </a:solidFill>
                <a:latin typeface="ＭＳ Ｐゴシック" panose="020B0600070205080204" pitchFamily="34" charset="-128"/>
                <a:cs typeface="ＭＳ Ｐゴシック" panose="020B0600070205080204" pitchFamily="34" charset="-128"/>
              </a:rPr>
              <a:t>13-35</a:t>
            </a:r>
          </a:p>
        </p:txBody>
      </p:sp>
    </p:spTree>
  </p:cSld>
  <p:clrMapOvr>
    <a:overrideClrMapping bg1="lt1" tx1="dk1" bg2="lt2" tx2="dk2" accent1="accent1" accent2="accent2" accent3="accent3" accent4="accent4" accent5="accent5" accent6="accent6" hlink="hlink" folHlink="folHlink"/>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9218" name="コンテンツ プレースホルダ 2"/>
          <p:cNvSpPr>
            <a:spLocks noGrp="1"/>
          </p:cNvSpPr>
          <p:nvPr>
            <p:ph idx="4294967295"/>
          </p:nvPr>
        </p:nvSpPr>
        <p:spPr>
          <a:xfrm>
            <a:off x="5511800" y="1366520"/>
            <a:ext cx="3394075" cy="5133975"/>
          </a:xfrm>
        </p:spPr>
        <p:txBody>
          <a:bodyPr wrap="square" anchor="t"/>
          <a:lstStyle/>
          <a:p>
            <a:pPr marL="45720" indent="0">
              <a:lnSpc>
                <a:spcPct val="100000"/>
              </a:lnSpc>
              <a:buNone/>
            </a:pPr>
            <a:r>
              <a:rPr lang="en-US" altLang="ja-JP" sz="32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31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他們</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的眼睛明亮了，這纔認出祂來，忽然耶穌不見了。</a:t>
            </a:r>
            <a: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
            </a:r>
            <a:b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br>
            <a: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r>
            <a:br>
              <a:rPr lang="en-US" altLang="zh-TW"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br>
            <a:r>
              <a:rPr lang="en-US" altLang="ja-JP" sz="3200" b="1" baseline="30000" noProof="1">
                <a:solidFill>
                  <a:srgbClr val="FF0000"/>
                </a:solidFill>
                <a:latin typeface="ＭＳ Ｐ明朝" panose="02020600040205080304" charset="-128"/>
                <a:ea typeface="ＭＳ Ｐ明朝" panose="02020600040205080304" charset="-128"/>
                <a:cs typeface="ＭＳ Ｐ明朝" panose="02020600040205080304" charset="-128"/>
              </a:rPr>
              <a:t>3</a:t>
            </a:r>
            <a:r>
              <a:rPr lang="en-US" altLang="ja-JP"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2</a:t>
            </a:r>
            <a:r>
              <a:rPr lang="ja-JP" altLang="en-US" sz="3200" b="1" baseline="30000" noProof="1" smtClean="0">
                <a:solidFill>
                  <a:srgbClr val="FF0000"/>
                </a:solidFill>
                <a:latin typeface="ＭＳ Ｐ明朝" panose="02020600040205080304" charset="-128"/>
                <a:ea typeface="ＭＳ Ｐ明朝" panose="02020600040205080304" charset="-128"/>
                <a:cs typeface="ＭＳ Ｐ明朝" panose="02020600040205080304" charset="-128"/>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他們</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彼此說：在路上，祂和我們說話，給我們講解聖經的時候，我們的心豈不是火熱的嗎？</a:t>
            </a:r>
            <a:endPar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endParaRPr>
          </a:p>
        </p:txBody>
      </p:sp>
      <p:sp>
        <p:nvSpPr>
          <p:cNvPr id="29701" name="コンテンツ プレースホルダ 2"/>
          <p:cNvSpPr>
            <a:spLocks noGrp="1"/>
          </p:cNvSpPr>
          <p:nvPr/>
        </p:nvSpPr>
        <p:spPr>
          <a:xfrm>
            <a:off x="107315" y="1340485"/>
            <a:ext cx="5154295" cy="5053965"/>
          </a:xfrm>
          <a:prstGeom prst="rect">
            <a:avLst/>
          </a:prstGeom>
          <a:noFill/>
          <a:ln w="9525">
            <a:noFill/>
          </a:ln>
        </p:spPr>
        <p:txBody>
          <a:bodyPr wrap="square" anchor="t"/>
          <a:lstStyle/>
          <a:p>
            <a:pPr marL="342900" indent="-342900">
              <a:lnSpc>
                <a:spcPct val="90000"/>
              </a:lnSpc>
              <a:spcBef>
                <a:spcPct val="20000"/>
              </a:spcBef>
              <a:buClr>
                <a:schemeClr val="hlink"/>
              </a:buClr>
              <a:buSzPct val="75000"/>
            </a:pPr>
            <a:r>
              <a:rPr lang="en-US" altLang="ja-JP" b="0" baseline="30000" noProof="1" smtClean="0">
                <a:solidFill>
                  <a:srgbClr val="FF0000"/>
                </a:solidFill>
                <a:latin typeface="ＭＳ Ｐゴシック" panose="020B0600070205080204" pitchFamily="34" charset="-128"/>
                <a:cs typeface="ＭＳ Ｐゴシック" panose="020B0600070205080204" pitchFamily="34" charset="-128"/>
              </a:rPr>
              <a:t>31</a:t>
            </a:r>
            <a:r>
              <a:rPr lang="ja-JP" altLang="en-US" sz="36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3600" b="0" noProof="1" smtClean="0">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す</a:t>
            </a:r>
            <a:r>
              <a:rPr lang="ja-JP" altLang="en-US" sz="2800" b="0" noProof="1">
                <a:latin typeface="ＭＳ Ｐゴシック" panose="020B0600070205080204" pitchFamily="34" charset="-128"/>
                <a:cs typeface="ＭＳ Ｐゴシック" panose="020B0600070205080204" pitchFamily="34" charset="-128"/>
              </a:rPr>
              <a:t>ると彼らの目が開かれ、イエスだと分かったが、その姿は見えなくなった。</a:t>
            </a:r>
          </a:p>
          <a:p>
            <a:pPr marL="342900" indent="-342900">
              <a:lnSpc>
                <a:spcPct val="90000"/>
              </a:lnSpc>
              <a:spcBef>
                <a:spcPct val="20000"/>
              </a:spcBef>
              <a:buClr>
                <a:schemeClr val="hlink"/>
              </a:buClr>
              <a:buSzPct val="75000"/>
            </a:pP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en-US" altLang="ja-JP" sz="2800" b="0" baseline="30000" noProof="1" smtClean="0">
                <a:solidFill>
                  <a:srgbClr val="FF0000"/>
                </a:solidFill>
                <a:latin typeface="ＭＳ Ｐゴシック" panose="020B0600070205080204" pitchFamily="34" charset="-128"/>
                <a:cs typeface="ＭＳ Ｐゴシック" panose="020B0600070205080204" pitchFamily="34" charset="-128"/>
              </a:rPr>
              <a:t>32</a:t>
            </a:r>
            <a:r>
              <a:rPr lang="ja-JP" altLang="en-US" sz="28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二</a:t>
            </a:r>
            <a:r>
              <a:rPr lang="ja-JP" altLang="en-US" sz="2800" b="0" noProof="1">
                <a:latin typeface="ＭＳ Ｐゴシック" panose="020B0600070205080204" pitchFamily="34" charset="-128"/>
                <a:cs typeface="ＭＳ Ｐゴシック" panose="020B0600070205080204" pitchFamily="34" charset="-128"/>
              </a:rPr>
              <a:t>人は話し合った。「道々お話しくださる間、私たちに聖書を説き明かしてくださる間、私たちの心は内で燃えていたではないか。</a:t>
            </a:r>
            <a:r>
              <a:rPr lang="en-US" altLang="ja-JP" sz="2800" b="0" noProof="1" smtClean="0">
                <a:latin typeface="ＭＳ Ｐゴシック" panose="020B0600070205080204" pitchFamily="34" charset="-128"/>
                <a:cs typeface="ＭＳ Ｐゴシック" panose="020B0600070205080204" pitchFamily="34" charset="-128"/>
              </a:rPr>
              <a:t/>
            </a:r>
            <a:br>
              <a:rPr lang="en-US" altLang="ja-JP" sz="2800" b="0" noProof="1" smtClean="0">
                <a:latin typeface="ＭＳ Ｐゴシック" panose="020B0600070205080204" pitchFamily="34" charset="-128"/>
                <a:cs typeface="ＭＳ Ｐゴシック" panose="020B0600070205080204" pitchFamily="34" charset="-128"/>
              </a:rPr>
            </a:br>
            <a:endParaRPr lang="ja-JP" altLang="en-US" sz="2800" b="0" noProof="1">
              <a:latin typeface="ＭＳ Ｐゴシック" panose="020B0600070205080204" pitchFamily="34" charset="-128"/>
              <a:cs typeface="ＭＳ Ｐゴシック" panose="020B0600070205080204" pitchFamily="34" charset="-128"/>
            </a:endParaRPr>
          </a:p>
          <a:p>
            <a:pPr marL="342900" indent="-342900">
              <a:lnSpc>
                <a:spcPct val="90000"/>
              </a:lnSpc>
              <a:spcBef>
                <a:spcPct val="20000"/>
              </a:spcBef>
              <a:buClr>
                <a:schemeClr val="hlink"/>
              </a:buClr>
              <a:buSzPct val="75000"/>
            </a:pPr>
            <a:r>
              <a:rPr lang="ja-JP" altLang="en-US" sz="2800" b="0" baseline="30000" noProof="1">
                <a:solidFill>
                  <a:srgbClr val="FF0000"/>
                </a:solidFill>
                <a:latin typeface="ＭＳ Ｐゴシック" panose="020B0600070205080204" pitchFamily="34" charset="-128"/>
                <a:cs typeface="ＭＳ Ｐゴシック" panose="020B0600070205080204" pitchFamily="34" charset="-128"/>
              </a:rPr>
              <a:t>　</a:t>
            </a:r>
            <a:endParaRPr lang="ja-JP" altLang="en-US" sz="2800" b="0" noProof="1">
              <a:latin typeface="ＭＳ Ｐゴシック" panose="020B0600070205080204" pitchFamily="34" charset="-128"/>
              <a:cs typeface="ＭＳ Ｐゴシック" panose="020B0600070205080204" pitchFamily="34" charset="-128"/>
            </a:endParaRPr>
          </a:p>
        </p:txBody>
      </p:sp>
      <p:sp>
        <p:nvSpPr>
          <p:cNvPr id="6" name="正方形/長方形 4"/>
          <p:cNvSpPr>
            <a:spLocks noChangeArrowheads="1"/>
          </p:cNvSpPr>
          <p:nvPr/>
        </p:nvSpPr>
        <p:spPr bwMode="auto">
          <a:xfrm>
            <a:off x="264698" y="394211"/>
            <a:ext cx="8622030" cy="1485022"/>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a:latin typeface="ＭＳ Ｐゴシック" panose="020B0600070205080204" pitchFamily="34" charset="-128"/>
                <a:cs typeface="ＭＳ Ｐゴシック" panose="020B0600070205080204" pitchFamily="34" charset="-128"/>
              </a:rPr>
              <a:t>(</a:t>
            </a:r>
            <a:r>
              <a:rPr lang="ja-JP" altLang="en-US" sz="4000" dirty="0">
                <a:latin typeface="ＭＳ Ｐゴシック" panose="020B0600070205080204" pitchFamily="34" charset="-128"/>
                <a:cs typeface="ＭＳ Ｐゴシック" panose="020B0600070205080204" pitchFamily="34" charset="-128"/>
              </a:rPr>
              <a:t>路加</a:t>
            </a:r>
            <a:r>
              <a:rPr lang="en-US" altLang="ja-JP" sz="4000" dirty="0">
                <a:latin typeface="ＭＳ Ｐゴシック" panose="020B0600070205080204" pitchFamily="34" charset="-128"/>
                <a:cs typeface="ＭＳ Ｐゴシック" panose="020B0600070205080204" pitchFamily="34" charset="-128"/>
              </a:rPr>
              <a:t>Luke)</a:t>
            </a:r>
            <a:r>
              <a:rPr lang="zh-TW" altLang="en-US" sz="4000" dirty="0">
                <a:latin typeface="ＭＳ Ｐゴシック" panose="020B0600070205080204" pitchFamily="34" charset="-128"/>
                <a:cs typeface="ＭＳ Ｐゴシック" panose="020B0600070205080204" pitchFamily="34" charset="-128"/>
              </a:rPr>
              <a:t>福音</a:t>
            </a:r>
            <a:r>
              <a:rPr lang="ja-JP" altLang="en-US" sz="4000" dirty="0">
                <a:latin typeface="ＭＳ Ｐゴシック" panose="020B0600070205080204" pitchFamily="34" charset="-128"/>
                <a:cs typeface="ＭＳ Ｐゴシック" panose="020B0600070205080204" pitchFamily="34" charset="-128"/>
              </a:rPr>
              <a:t> </a:t>
            </a:r>
            <a:r>
              <a:rPr lang="en-US" altLang="ja-JP" sz="4000" dirty="0">
                <a:solidFill>
                  <a:srgbClr val="FF0000"/>
                </a:solidFill>
                <a:latin typeface="ＭＳ Ｐゴシック" panose="020B0600070205080204" pitchFamily="34" charset="-128"/>
                <a:cs typeface="ＭＳ Ｐゴシック" panose="020B0600070205080204" pitchFamily="34" charset="-128"/>
              </a:rPr>
              <a:t>24</a:t>
            </a:r>
            <a:r>
              <a:rPr lang="ja-JP" altLang="en-US" sz="4000" dirty="0">
                <a:solidFill>
                  <a:srgbClr val="FF0000"/>
                </a:solidFill>
                <a:latin typeface="ＭＳ Ｐゴシック" panose="020B0600070205080204" pitchFamily="34" charset="-128"/>
                <a:cs typeface="ＭＳ Ｐゴシック" panose="020B0600070205080204" pitchFamily="34" charset="-128"/>
              </a:rPr>
              <a:t>：</a:t>
            </a:r>
            <a:r>
              <a:rPr lang="en-US" altLang="ja-JP" sz="4000" dirty="0">
                <a:solidFill>
                  <a:srgbClr val="FF0000"/>
                </a:solidFill>
                <a:latin typeface="ＭＳ Ｐゴシック" panose="020B0600070205080204" pitchFamily="34" charset="-128"/>
                <a:cs typeface="ＭＳ Ｐゴシック" panose="020B0600070205080204" pitchFamily="34" charset="-128"/>
              </a:rPr>
              <a:t>13-35</a:t>
            </a:r>
          </a:p>
          <a:p>
            <a:pPr algn="ctr">
              <a:buNone/>
            </a:pPr>
            <a:endParaRPr lang="en-US" altLang="ja-JP" sz="4000" dirty="0">
              <a:solidFill>
                <a:srgbClr val="FF0000"/>
              </a:solidFill>
              <a:latin typeface="ＭＳ Ｐゴシック" panose="020B0600070205080204" pitchFamily="34" charset="-128"/>
              <a:cs typeface="ＭＳ Ｐゴシック" panose="020B0600070205080204" pitchFamily="34" charset="-128"/>
            </a:endParaRPr>
          </a:p>
        </p:txBody>
      </p:sp>
    </p:spTree>
  </p:cSld>
  <p:clrMapOvr>
    <a:overrideClrMapping bg1="lt1" tx1="dk1" bg2="lt2" tx2="dk2" accent1="accent1" accent2="accent2" accent3="accent3" accent4="accent4" accent5="accent5" accent6="accent6" hlink="hlink" folHlink="folHlink"/>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6F7FC"/>
            </a:gs>
            <a:gs pos="37000">
              <a:srgbClr val="D3D9F1"/>
            </a:gs>
            <a:gs pos="74001">
              <a:srgbClr val="AFBBE6"/>
            </a:gs>
            <a:gs pos="83000">
              <a:srgbClr val="AFBBE6"/>
            </a:gs>
            <a:gs pos="100000">
              <a:srgbClr val="CAD1EF"/>
            </a:gs>
          </a:gsLst>
          <a:lin ang="5400000" scaled="1"/>
        </a:gradFill>
        <a:effectLst/>
      </p:bgPr>
    </p:bg>
    <p:spTree>
      <p:nvGrpSpPr>
        <p:cNvPr id="1" name=""/>
        <p:cNvGrpSpPr/>
        <p:nvPr/>
      </p:nvGrpSpPr>
      <p:grpSpPr>
        <a:xfrm>
          <a:off x="0" y="0"/>
          <a:ext cx="0" cy="0"/>
          <a:chOff x="0" y="0"/>
          <a:chExt cx="0" cy="0"/>
        </a:xfrm>
      </p:grpSpPr>
      <p:sp>
        <p:nvSpPr>
          <p:cNvPr id="9218" name="コンテンツ プレースホルダ 2"/>
          <p:cNvSpPr>
            <a:spLocks noGrp="1"/>
          </p:cNvSpPr>
          <p:nvPr>
            <p:ph idx="4294967295"/>
          </p:nvPr>
        </p:nvSpPr>
        <p:spPr>
          <a:xfrm>
            <a:off x="5292670" y="1197047"/>
            <a:ext cx="3594058" cy="5133975"/>
          </a:xfrm>
        </p:spPr>
        <p:txBody>
          <a:bodyPr wrap="square" anchor="t"/>
          <a:lstStyle/>
          <a:p>
            <a:pPr marL="45720" indent="0">
              <a:buNone/>
            </a:pPr>
            <a:r>
              <a:rPr lang="en-US" altLang="ja-JP" sz="32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33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他們</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就立時起身，回耶路撒冷去，正遇見十一個使徒，和他們的同人，聚集在一處</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a:t>
            </a:r>
            <a: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
            </a:r>
            <a:b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br>
            <a:r>
              <a:rPr lang="en-US" altLang="ja-JP" sz="2800" b="1" baseline="30000" dirty="0" smtClean="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34</a:t>
            </a:r>
            <a:r>
              <a:rPr lang="ja-JP" altLang="en-US" sz="2800" b="1" baseline="30000" dirty="0">
                <a:solidFill>
                  <a:srgbClr val="FF0000"/>
                </a:solidFill>
                <a:latin typeface="ＭＳ Ｐ明朝" panose="02020600040205080304" charset="-128"/>
                <a:ea typeface="ＭＳ Ｐ明朝" panose="02020600040205080304" charset="-128"/>
                <a:cs typeface="ＭＳ Ｐ明朝" panose="02020600040205080304" charset="-128"/>
                <a:sym typeface="PMingLiU" panose="02020500000000000000" pitchFamily="18" charset="-120"/>
              </a:rPr>
              <a:t>　</a:t>
            </a:r>
            <a:r>
              <a:rPr lang="ja-JP"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說：</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主</a:t>
            </a:r>
            <a:r>
              <a:rPr lang="zh-TW" altLang="en-US" sz="2800" b="1" dirty="0">
                <a:solidFill>
                  <a:srgbClr val="000000"/>
                </a:solidFill>
                <a:latin typeface="ＭＳ Ｐ明朝" panose="02020600040205080304" charset="-128"/>
                <a:ea typeface="ＭＳ Ｐ明朝" panose="02020600040205080304" charset="-128"/>
                <a:cs typeface="ＭＳ Ｐ明朝" panose="02020600040205080304" charset="-128"/>
              </a:rPr>
              <a:t>果然復活，已經現給西門看了</a:t>
            </a:r>
            <a:r>
              <a:rPr lang="zh-TW" altLang="en-US"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a:t>
            </a:r>
          </a:p>
          <a:p>
            <a:pPr marL="45720" indent="0">
              <a:buNone/>
            </a:pPr>
            <a: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t/>
            </a:r>
            <a:br>
              <a:rPr lang="en-US" altLang="zh-TW" sz="2800" b="1" dirty="0" smtClean="0">
                <a:solidFill>
                  <a:srgbClr val="000000"/>
                </a:solidFill>
                <a:latin typeface="ＭＳ Ｐ明朝" panose="02020600040205080304" charset="-128"/>
                <a:ea typeface="ＭＳ Ｐ明朝" panose="02020600040205080304" charset="-128"/>
                <a:cs typeface="ＭＳ Ｐ明朝" panose="02020600040205080304" charset="-128"/>
              </a:rPr>
            </a:br>
            <a:r>
              <a:rPr lang="en-US" altLang="ja-JP" sz="2800" b="1" baseline="30000" noProof="1">
                <a:solidFill>
                  <a:srgbClr val="FF0000"/>
                </a:solidFill>
                <a:latin typeface="ＭＳ Ｐ明朝" panose="02020600040205080304" charset="-128"/>
                <a:ea typeface="ＭＳ Ｐ明朝" panose="02020600040205080304" charset="-128"/>
                <a:cs typeface="ＭＳ Ｐ明朝" panose="02020600040205080304" charset="-128"/>
              </a:rPr>
              <a:t>35</a:t>
            </a:r>
            <a:r>
              <a:rPr lang="ja-JP" altLang="en-US" sz="3200" noProof="1">
                <a:latin typeface="ＭＳ Ｐ明朝" panose="02020600040205080304" charset="-128"/>
                <a:ea typeface="ＭＳ Ｐ明朝" panose="02020600040205080304" charset="-128"/>
                <a:cs typeface="ＭＳ Ｐ明朝" panose="02020600040205080304" charset="-128"/>
              </a:rPr>
              <a:t>　</a:t>
            </a:r>
            <a:r>
              <a:rPr lang="zh-TW" altLang="en-US" sz="2800" b="1" noProof="1">
                <a:latin typeface="ＭＳ Ｐ明朝" panose="02020600040205080304" charset="-128"/>
                <a:ea typeface="ＭＳ Ｐ明朝" panose="02020600040205080304" charset="-128"/>
                <a:cs typeface="ＭＳ Ｐ明朝" panose="02020600040205080304" charset="-128"/>
              </a:rPr>
              <a:t>兩個人就把路上所遇見，和擘餅的時候怎麼被他們認出來的事，都述說了一遍。</a:t>
            </a:r>
            <a:endParaRPr lang="zh-TW" altLang="en-US" sz="2800" b="1" noProof="1" smtClean="0">
              <a:solidFill>
                <a:srgbClr val="000000"/>
              </a:solidFill>
              <a:latin typeface="ＭＳ Ｐ明朝" panose="02020600040205080304" charset="-128"/>
              <a:ea typeface="ＭＳ Ｐ明朝" panose="02020600040205080304" charset="-128"/>
              <a:cs typeface="ＭＳ Ｐ明朝" panose="02020600040205080304" charset="-128"/>
            </a:endParaRPr>
          </a:p>
        </p:txBody>
      </p:sp>
      <p:sp>
        <p:nvSpPr>
          <p:cNvPr id="29701" name="コンテンツ プレースホルダ 2"/>
          <p:cNvSpPr>
            <a:spLocks noGrp="1"/>
          </p:cNvSpPr>
          <p:nvPr/>
        </p:nvSpPr>
        <p:spPr>
          <a:xfrm>
            <a:off x="107315" y="1340485"/>
            <a:ext cx="4834890" cy="5053965"/>
          </a:xfrm>
          <a:prstGeom prst="rect">
            <a:avLst/>
          </a:prstGeom>
          <a:noFill/>
          <a:ln w="9525">
            <a:noFill/>
          </a:ln>
        </p:spPr>
        <p:txBody>
          <a:bodyPr wrap="square" anchor="t"/>
          <a:lstStyle/>
          <a:p>
            <a:pPr>
              <a:lnSpc>
                <a:spcPct val="90000"/>
              </a:lnSpc>
              <a:spcBef>
                <a:spcPct val="20000"/>
              </a:spcBef>
              <a:buClr>
                <a:schemeClr val="hlink"/>
              </a:buClr>
              <a:buSzPct val="75000"/>
            </a:pPr>
            <a:r>
              <a:rPr lang="en-US" altLang="ja-JP" sz="2800" b="0" baseline="30000" noProof="1" smtClean="0">
                <a:solidFill>
                  <a:srgbClr val="FF0000"/>
                </a:solidFill>
                <a:latin typeface="ＭＳ Ｐゴシック" panose="020B0600070205080204" pitchFamily="34" charset="-128"/>
                <a:cs typeface="ＭＳ Ｐゴシック" panose="020B0600070205080204" pitchFamily="34" charset="-128"/>
              </a:rPr>
              <a:t>33</a:t>
            </a:r>
            <a:r>
              <a:rPr lang="ja-JP" altLang="en-US" sz="28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二</a:t>
            </a:r>
            <a:r>
              <a:rPr lang="ja-JP" altLang="en-US" sz="2800" b="0" noProof="1">
                <a:latin typeface="ＭＳ Ｐゴシック" panose="020B0600070205080204" pitchFamily="34" charset="-128"/>
                <a:cs typeface="ＭＳ Ｐゴシック" panose="020B0600070205080204" pitchFamily="34" charset="-128"/>
              </a:rPr>
              <a:t>人はただちに立ち上がり、エルサレムに戻った。すると、十一人とその仲間が集まって</a:t>
            </a:r>
            <a:r>
              <a:rPr lang="ja-JP" altLang="en-US" sz="2800" b="0" noProof="1" smtClean="0">
                <a:latin typeface="ＭＳ Ｐゴシック" panose="020B0600070205080204" pitchFamily="34" charset="-128"/>
                <a:cs typeface="ＭＳ Ｐゴシック" panose="020B0600070205080204" pitchFamily="34" charset="-128"/>
              </a:rPr>
              <a:t>、</a:t>
            </a:r>
            <a:r>
              <a:rPr lang="en-US" altLang="ja-JP" sz="2800" b="0" noProof="1" smtClean="0">
                <a:latin typeface="ＭＳ Ｐゴシック" panose="020B0600070205080204" pitchFamily="34" charset="-128"/>
                <a:cs typeface="ＭＳ Ｐゴシック" panose="020B0600070205080204" pitchFamily="34" charset="-128"/>
              </a:rPr>
              <a:t/>
            </a:r>
            <a:br>
              <a:rPr lang="en-US" altLang="ja-JP" sz="2800" b="0" noProof="1" smtClean="0">
                <a:latin typeface="ＭＳ Ｐゴシック" panose="020B0600070205080204" pitchFamily="34" charset="-128"/>
                <a:cs typeface="ＭＳ Ｐゴシック" panose="020B0600070205080204" pitchFamily="34" charset="-128"/>
              </a:rPr>
            </a:br>
            <a:endParaRPr lang="en-US" altLang="ja-JP" sz="2800" b="0" noProof="1">
              <a:latin typeface="ＭＳ Ｐゴシック" panose="020B0600070205080204" pitchFamily="34" charset="-128"/>
              <a:cs typeface="ＭＳ Ｐゴシック" panose="020B0600070205080204" pitchFamily="34" charset="-128"/>
            </a:endParaRPr>
          </a:p>
          <a:p>
            <a:pPr>
              <a:lnSpc>
                <a:spcPct val="90000"/>
              </a:lnSpc>
              <a:spcBef>
                <a:spcPct val="20000"/>
              </a:spcBef>
              <a:buClr>
                <a:schemeClr val="hlink"/>
              </a:buClr>
              <a:buSzPct val="75000"/>
            </a:pPr>
            <a:r>
              <a:rPr lang="en-US" altLang="ja-JP" sz="2800" b="0" baseline="30000" noProof="1" smtClean="0">
                <a:solidFill>
                  <a:srgbClr val="FF0000"/>
                </a:solidFill>
                <a:latin typeface="ＭＳ Ｐゴシック" panose="020B0600070205080204" pitchFamily="34" charset="-128"/>
                <a:cs typeface="ＭＳ Ｐゴシック" panose="020B0600070205080204" pitchFamily="34" charset="-128"/>
              </a:rPr>
              <a:t>34</a:t>
            </a:r>
            <a:r>
              <a:rPr lang="ja-JP" altLang="en-US" sz="28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a:t>
            </a:r>
            <a:r>
              <a:rPr lang="ja-JP" altLang="en-US" sz="2800" b="0" noProof="1">
                <a:latin typeface="ＭＳ Ｐゴシック" panose="020B0600070205080204" pitchFamily="34" charset="-128"/>
                <a:cs typeface="ＭＳ Ｐゴシック" panose="020B0600070205080204" pitchFamily="34" charset="-128"/>
              </a:rPr>
              <a:t>本当に主はよみがえって、シモンに姿を現された」と話していた</a:t>
            </a:r>
            <a:r>
              <a:rPr lang="ja-JP" altLang="en-US" sz="2800" b="0" noProof="1" smtClean="0">
                <a:latin typeface="ＭＳ Ｐゴシック" panose="020B0600070205080204" pitchFamily="34" charset="-128"/>
                <a:cs typeface="ＭＳ Ｐゴシック" panose="020B0600070205080204" pitchFamily="34" charset="-128"/>
              </a:rPr>
              <a:t>。</a:t>
            </a:r>
            <a:r>
              <a:rPr lang="en-US" altLang="ja-JP" sz="2800" b="0" noProof="1" smtClean="0">
                <a:latin typeface="ＭＳ Ｐゴシック" panose="020B0600070205080204" pitchFamily="34" charset="-128"/>
                <a:cs typeface="ＭＳ Ｐゴシック" panose="020B0600070205080204" pitchFamily="34" charset="-128"/>
              </a:rPr>
              <a:t/>
            </a:r>
            <a:br>
              <a:rPr lang="en-US" altLang="ja-JP" sz="2800" b="0" noProof="1" smtClean="0">
                <a:latin typeface="ＭＳ Ｐゴシック" panose="020B0600070205080204" pitchFamily="34" charset="-128"/>
                <a:cs typeface="ＭＳ Ｐゴシック" panose="020B0600070205080204" pitchFamily="34" charset="-128"/>
              </a:rPr>
            </a:br>
            <a:endParaRPr lang="ja-JP" altLang="en-US" sz="2800" b="0" noProof="1">
              <a:latin typeface="ＭＳ Ｐゴシック" panose="020B0600070205080204" pitchFamily="34" charset="-128"/>
              <a:cs typeface="ＭＳ Ｐゴシック" panose="020B0600070205080204" pitchFamily="34" charset="-128"/>
            </a:endParaRPr>
          </a:p>
          <a:p>
            <a:pPr>
              <a:lnSpc>
                <a:spcPct val="90000"/>
              </a:lnSpc>
              <a:spcBef>
                <a:spcPct val="20000"/>
              </a:spcBef>
              <a:buClr>
                <a:schemeClr val="hlink"/>
              </a:buClr>
              <a:buSzPct val="75000"/>
            </a:pPr>
            <a:r>
              <a:rPr lang="en-US" altLang="ja-JP" sz="2800" b="0" baseline="30000" noProof="1" smtClean="0">
                <a:solidFill>
                  <a:srgbClr val="FF0000"/>
                </a:solidFill>
                <a:latin typeface="ＭＳ Ｐゴシック" panose="020B0600070205080204" pitchFamily="34" charset="-128"/>
                <a:cs typeface="ＭＳ Ｐゴシック" panose="020B0600070205080204" pitchFamily="34" charset="-128"/>
              </a:rPr>
              <a:t>35</a:t>
            </a:r>
            <a:r>
              <a:rPr lang="ja-JP" altLang="en-US" sz="2800" b="0" baseline="30000" noProof="1" smtClean="0">
                <a:solidFill>
                  <a:srgbClr val="FF0000"/>
                </a:solidFill>
                <a:latin typeface="ＭＳ Ｐゴシック" panose="020B0600070205080204" pitchFamily="34" charset="-128"/>
                <a:cs typeface="ＭＳ Ｐゴシック" panose="020B0600070205080204" pitchFamily="34" charset="-128"/>
              </a:rPr>
              <a:t>　</a:t>
            </a:r>
            <a:r>
              <a:rPr lang="ja-JP" altLang="en-US" sz="2800" b="0" noProof="1" smtClean="0">
                <a:latin typeface="ＭＳ Ｐゴシック" panose="020B0600070205080204" pitchFamily="34" charset="-128"/>
                <a:cs typeface="ＭＳ Ｐゴシック" panose="020B0600070205080204" pitchFamily="34" charset="-128"/>
              </a:rPr>
              <a:t>そ</a:t>
            </a:r>
            <a:r>
              <a:rPr lang="ja-JP" altLang="en-US" sz="2800" b="0" noProof="1">
                <a:latin typeface="ＭＳ Ｐゴシック" panose="020B0600070205080204" pitchFamily="34" charset="-128"/>
                <a:cs typeface="ＭＳ Ｐゴシック" panose="020B0600070205080204" pitchFamily="34" charset="-128"/>
              </a:rPr>
              <a:t>こで二人も、道中で起こったことや、パンを裂かれたときにイエスだと分かった次第を話した。</a:t>
            </a:r>
            <a:r>
              <a:rPr lang="en-US" altLang="zh-TW" sz="2800" b="0" noProof="1" smtClean="0">
                <a:latin typeface="ＭＳ Ｐゴシック" panose="020B0600070205080204" pitchFamily="34" charset="-128"/>
                <a:cs typeface="ＭＳ Ｐゴシック" panose="020B0600070205080204" pitchFamily="34" charset="-128"/>
              </a:rPr>
              <a:t/>
            </a:r>
            <a:br>
              <a:rPr lang="en-US" altLang="zh-TW" sz="2800" b="0" noProof="1" smtClean="0">
                <a:latin typeface="ＭＳ Ｐゴシック" panose="020B0600070205080204" pitchFamily="34" charset="-128"/>
                <a:cs typeface="ＭＳ Ｐゴシック" panose="020B0600070205080204" pitchFamily="34" charset="-128"/>
              </a:rPr>
            </a:br>
            <a:endParaRPr lang="ja-JP" altLang="en-US" sz="2800" b="0" noProof="1">
              <a:latin typeface="ＭＳ Ｐゴシック" panose="020B0600070205080204" pitchFamily="34" charset="-128"/>
              <a:cs typeface="ＭＳ Ｐゴシック" panose="020B0600070205080204" pitchFamily="34" charset="-128"/>
            </a:endParaRPr>
          </a:p>
        </p:txBody>
      </p:sp>
      <p:sp>
        <p:nvSpPr>
          <p:cNvPr id="6" name="正方形/長方形 4"/>
          <p:cNvSpPr>
            <a:spLocks noChangeArrowheads="1"/>
          </p:cNvSpPr>
          <p:nvPr/>
        </p:nvSpPr>
        <p:spPr bwMode="auto">
          <a:xfrm>
            <a:off x="264698" y="394211"/>
            <a:ext cx="8622030" cy="1485022"/>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lang="ja-JP" altLang="en-US" sz="4000" dirty="0">
                <a:latin typeface="ＭＳ Ｐゴシック" panose="020B0600070205080204" pitchFamily="34" charset="-128"/>
                <a:cs typeface="ＭＳ Ｐゴシック" panose="020B0600070205080204" pitchFamily="34" charset="-128"/>
              </a:rPr>
              <a:t>ルカ</a:t>
            </a:r>
            <a:r>
              <a:rPr lang="en-US" altLang="ja-JP" sz="4000" dirty="0">
                <a:latin typeface="ＭＳ Ｐゴシック" panose="020B0600070205080204" pitchFamily="34" charset="-128"/>
                <a:cs typeface="ＭＳ Ｐゴシック" panose="020B0600070205080204" pitchFamily="34" charset="-128"/>
              </a:rPr>
              <a:t>(</a:t>
            </a:r>
            <a:r>
              <a:rPr lang="ja-JP" altLang="en-US" sz="4000" dirty="0">
                <a:latin typeface="ＭＳ Ｐゴシック" panose="020B0600070205080204" pitchFamily="34" charset="-128"/>
                <a:cs typeface="ＭＳ Ｐゴシック" panose="020B0600070205080204" pitchFamily="34" charset="-128"/>
              </a:rPr>
              <a:t>路加</a:t>
            </a:r>
            <a:r>
              <a:rPr lang="en-US" altLang="ja-JP" sz="4000" dirty="0">
                <a:latin typeface="ＭＳ Ｐゴシック" panose="020B0600070205080204" pitchFamily="34" charset="-128"/>
                <a:cs typeface="ＭＳ Ｐゴシック" panose="020B0600070205080204" pitchFamily="34" charset="-128"/>
              </a:rPr>
              <a:t>Luke)</a:t>
            </a:r>
            <a:r>
              <a:rPr lang="zh-TW" altLang="en-US" sz="4000" dirty="0">
                <a:latin typeface="ＭＳ Ｐゴシック" panose="020B0600070205080204" pitchFamily="34" charset="-128"/>
                <a:cs typeface="ＭＳ Ｐゴシック" panose="020B0600070205080204" pitchFamily="34" charset="-128"/>
              </a:rPr>
              <a:t>福音</a:t>
            </a:r>
            <a:r>
              <a:rPr lang="ja-JP" altLang="en-US" sz="4000" dirty="0">
                <a:latin typeface="ＭＳ Ｐゴシック" panose="020B0600070205080204" pitchFamily="34" charset="-128"/>
                <a:cs typeface="ＭＳ Ｐゴシック" panose="020B0600070205080204" pitchFamily="34" charset="-128"/>
              </a:rPr>
              <a:t> </a:t>
            </a:r>
            <a:r>
              <a:rPr lang="en-US" altLang="ja-JP" sz="4000" dirty="0">
                <a:solidFill>
                  <a:srgbClr val="FF0000"/>
                </a:solidFill>
                <a:latin typeface="ＭＳ Ｐゴシック" panose="020B0600070205080204" pitchFamily="34" charset="-128"/>
                <a:cs typeface="ＭＳ Ｐゴシック" panose="020B0600070205080204" pitchFamily="34" charset="-128"/>
              </a:rPr>
              <a:t>24</a:t>
            </a:r>
            <a:r>
              <a:rPr lang="ja-JP" altLang="en-US" sz="4000" dirty="0">
                <a:solidFill>
                  <a:srgbClr val="FF0000"/>
                </a:solidFill>
                <a:latin typeface="ＭＳ Ｐゴシック" panose="020B0600070205080204" pitchFamily="34" charset="-128"/>
                <a:cs typeface="ＭＳ Ｐゴシック" panose="020B0600070205080204" pitchFamily="34" charset="-128"/>
              </a:rPr>
              <a:t>：</a:t>
            </a:r>
            <a:r>
              <a:rPr lang="en-US" altLang="ja-JP" sz="4000" dirty="0">
                <a:solidFill>
                  <a:srgbClr val="FF0000"/>
                </a:solidFill>
                <a:latin typeface="ＭＳ Ｐゴシック" panose="020B0600070205080204" pitchFamily="34" charset="-128"/>
                <a:cs typeface="ＭＳ Ｐゴシック" panose="020B0600070205080204" pitchFamily="34" charset="-128"/>
              </a:rPr>
              <a:t>13-35</a:t>
            </a:r>
          </a:p>
          <a:p>
            <a:pPr algn="ctr">
              <a:buNone/>
            </a:pPr>
            <a:endParaRPr lang="en-US" altLang="ja-JP" sz="4000" dirty="0">
              <a:solidFill>
                <a:srgbClr val="FF0000"/>
              </a:solidFill>
              <a:latin typeface="ＭＳ Ｐゴシック" panose="020B0600070205080204" pitchFamily="34" charset="-128"/>
              <a:cs typeface="ＭＳ Ｐゴシック" panose="020B0600070205080204" pitchFamily="34" charset="-128"/>
            </a:endParaRPr>
          </a:p>
        </p:txBody>
      </p:sp>
    </p:spTree>
  </p:cSld>
  <p:clrMapOvr>
    <a:overrideClrMapping bg1="lt1" tx1="dk1" bg2="lt2" tx2="dk2" accent1="accent1" accent2="accent2" accent3="accent3" accent4="accent4" accent5="accent5" accent6="accent6" hlink="hlink" folHlink="folHlink"/>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058863" y="978218"/>
            <a:ext cx="7026275" cy="1143000"/>
          </a:xfrm>
        </p:spPr>
        <p:txBody>
          <a:bodyPr rtlCol="0"/>
          <a:lstStyle/>
          <a:p>
            <a:pPr marL="320040" indent="-320040" algn="ctr" eaLnBrk="1" fontAlgn="auto" hangingPunct="1">
              <a:spcAft>
                <a:spcPts val="0"/>
              </a:spcAft>
              <a:buClr>
                <a:schemeClr val="accent6">
                  <a:lumMod val="75000"/>
                </a:schemeClr>
              </a:buClr>
              <a:buFont typeface="Georgia" panose="02040502050405020303" pitchFamily="18" charset="0"/>
              <a:buNone/>
              <a:defRPr/>
            </a:pPr>
            <a:r>
              <a:rPr lang="zh-TW" altLang="en-US" sz="7200" dirty="0">
                <a:solidFill>
                  <a:schemeClr val="bg2">
                    <a:lumMod val="25000"/>
                  </a:schemeClr>
                </a:solidFill>
                <a:effectLst/>
                <a:latin typeface="ＭＳ Ｐゴシック" panose="020B0600070205080204" pitchFamily="34" charset="-128"/>
                <a:ea typeface="ＭＳ Ｐゴシック" panose="020B0600070205080204" pitchFamily="34" charset="-128"/>
              </a:rPr>
              <a:t>証  道</a:t>
            </a:r>
          </a:p>
        </p:txBody>
      </p:sp>
      <p:sp>
        <p:nvSpPr>
          <p:cNvPr id="22531" name="Rectangle 3"/>
          <p:cNvSpPr>
            <a:spLocks noGrp="1" noChangeArrowheads="1"/>
          </p:cNvSpPr>
          <p:nvPr>
            <p:ph sz="quarter" idx="13"/>
          </p:nvPr>
        </p:nvSpPr>
        <p:spPr>
          <a:xfrm>
            <a:off x="48895" y="2634615"/>
            <a:ext cx="9095105" cy="3449955"/>
          </a:xfrm>
        </p:spPr>
        <p:txBody>
          <a:bodyPr/>
          <a:lstStyle/>
          <a:p>
            <a:pPr marL="0" indent="0" algn="ctr" eaLnBrk="1" hangingPunct="1">
              <a:buClr>
                <a:srgbClr val="6FB833"/>
              </a:buClr>
              <a:buNone/>
            </a:pPr>
            <a:r>
              <a:rPr lang="ja-JP" altLang="en-US" sz="4800" b="1" dirty="0" smtClean="0">
                <a:solidFill>
                  <a:srgbClr val="FF0000"/>
                </a:solidFill>
                <a:latin typeface="ＭＳ Ｐゴシック" panose="020B0600070205080204" pitchFamily="34" charset="-128"/>
                <a:ea typeface="ＭＳ Ｐゴシック" panose="020B0600070205080204" pitchFamily="34" charset="-128"/>
                <a:cs typeface="ＭＳ Ｐ明朝" panose="02020600040205080304" charset="-128"/>
              </a:rPr>
              <a:t>「同伴者イエス」</a:t>
            </a:r>
            <a:endParaRPr lang="ja-JP" altLang="en-US" sz="4800" b="1" noProof="1" smtClean="0">
              <a:solidFill>
                <a:srgbClr val="FF0000"/>
              </a:solidFill>
              <a:latin typeface="ＭＳ Ｐゴシック" panose="020B0600070205080204" pitchFamily="34" charset="-128"/>
              <a:ea typeface="ＭＳ Ｐゴシック" panose="020B0600070205080204" pitchFamily="34" charset="-128"/>
              <a:cs typeface="ＭＳ Ｐ明朝" panose="02020600040205080304" charset="-128"/>
            </a:endParaRPr>
          </a:p>
          <a:p>
            <a:pPr marL="0" indent="0" algn="ctr" eaLnBrk="1" hangingPunct="1">
              <a:buClr>
                <a:srgbClr val="6FB833"/>
              </a:buClr>
              <a:buNone/>
            </a:pPr>
            <a:r>
              <a:rPr lang="ja-JP" altLang="en-US" sz="5400" b="1" noProof="1" smtClean="0">
                <a:solidFill>
                  <a:schemeClr val="tx1"/>
                </a:solidFill>
                <a:latin typeface="ＭＳ Ｐ明朝" panose="02020600040205080304" charset="-128"/>
                <a:ea typeface="ＭＳ Ｐ明朝" panose="02020600040205080304" charset="-128"/>
                <a:cs typeface="ＭＳ Ｐ明朝" panose="02020600040205080304" charset="-128"/>
              </a:rPr>
              <a:t>(同行者耶穌</a:t>
            </a:r>
            <a:r>
              <a:rPr lang="en-US" altLang="ja-JP" sz="5400" b="1" noProof="1" smtClean="0">
                <a:solidFill>
                  <a:schemeClr val="tx1"/>
                </a:solidFill>
                <a:latin typeface="ＭＳ Ｐ明朝" panose="02020600040205080304" charset="-128"/>
                <a:ea typeface="ＭＳ Ｐ明朝" panose="02020600040205080304" charset="-128"/>
                <a:cs typeface="ＭＳ Ｐ明朝" panose="02020600040205080304" charset="-128"/>
              </a:rPr>
              <a:t>)</a:t>
            </a:r>
          </a:p>
        </p:txBody>
      </p:sp>
      <p:sp>
        <p:nvSpPr>
          <p:cNvPr id="53252" name="Rectangle 3"/>
          <p:cNvSpPr txBox="1">
            <a:spLocks noChangeArrowheads="1"/>
          </p:cNvSpPr>
          <p:nvPr/>
        </p:nvSpPr>
        <p:spPr bwMode="auto">
          <a:xfrm>
            <a:off x="1832769" y="5500915"/>
            <a:ext cx="54784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marL="0" indent="0" algn="ctr" eaLnBrk="1" hangingPunct="1">
              <a:buClr>
                <a:srgbClr val="6FB833"/>
              </a:buClr>
              <a:buNone/>
            </a:pPr>
            <a:r>
              <a:rPr lang="ja-JP" altLang="en-US" sz="5400" dirty="0">
                <a:solidFill>
                  <a:schemeClr val="tx1"/>
                </a:solidFill>
                <a:latin typeface="ＭＳ Ｐゴシック" panose="020B0600070205080204" pitchFamily="34" charset="-128"/>
                <a:ea typeface="ＭＳ Ｐゴシック" panose="020B0600070205080204" pitchFamily="34" charset="-128"/>
                <a:sym typeface="+mn-ea"/>
              </a:rPr>
              <a:t>今髙 一紀 牧師</a:t>
            </a:r>
            <a:endParaRPr lang="ja-JP" altLang="en-US" sz="5400" dirty="0">
              <a:solidFill>
                <a:schemeClr val="tx1"/>
              </a:solidFill>
              <a:latin typeface="ＭＳ Ｐゴシック" panose="020B0600070205080204" pitchFamily="34" charset="-128"/>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0"/>
            <a:ext cx="921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p:cNvSpPr>
          <p:nvPr>
            <p:ph type="subTitle" idx="1"/>
          </p:nvPr>
        </p:nvSpPr>
        <p:spPr>
          <a:xfrm>
            <a:off x="319088" y="333375"/>
            <a:ext cx="8501062" cy="5500688"/>
          </a:xfrm>
        </p:spPr>
        <p:txBody>
          <a:bodyPr>
            <a:normAutofit/>
          </a:bodyPr>
          <a:lstStyle/>
          <a:p>
            <a:pPr marL="63500" algn="ctr" eaLnBrk="1" hangingPunct="1">
              <a:buClr>
                <a:srgbClr val="6FB833"/>
              </a:buClr>
            </a:pPr>
            <a:r>
              <a:rPr lang="ja-JP" altLang="en-US" sz="6000" b="1" dirty="0">
                <a:solidFill>
                  <a:schemeClr val="tx1"/>
                </a:solidFill>
                <a:latin typeface="ＭＳ Ｐゴシック" panose="020B0600070205080204" pitchFamily="34" charset="-128"/>
                <a:ea typeface="ＭＳ Ｐゴシック" panose="020B0600070205080204" pitchFamily="34" charset="-128"/>
                <a:sym typeface="+mn-ea"/>
              </a:rPr>
              <a:t>和</a:t>
            </a:r>
            <a:r>
              <a:rPr lang="zh-TW" altLang="en-US" sz="6000" b="1" dirty="0">
                <a:solidFill>
                  <a:schemeClr val="tx1"/>
                </a:solidFill>
                <a:latin typeface="ＭＳ Ｐゴシック" panose="020B0600070205080204" pitchFamily="34" charset="-128"/>
                <a:ea typeface="ＭＳ Ｐゴシック" panose="020B0600070205080204" pitchFamily="34" charset="-128"/>
                <a:sym typeface="+mn-ea"/>
              </a:rPr>
              <a:t>散</a:t>
            </a:r>
            <a:r>
              <a:rPr lang="ja-JP" altLang="en-US" sz="6000" b="1" dirty="0">
                <a:solidFill>
                  <a:schemeClr val="tx1"/>
                </a:solidFill>
                <a:latin typeface="ＭＳ Ｐゴシック" panose="020B0600070205080204" pitchFamily="34" charset="-128"/>
                <a:ea typeface="ＭＳ Ｐゴシック" panose="020B0600070205080204" pitchFamily="34" charset="-128"/>
                <a:sym typeface="+mn-ea"/>
              </a:rPr>
              <a:t>那</a:t>
            </a:r>
            <a:r>
              <a:rPr lang="en-US" altLang="ja-JP" sz="4800" b="1" dirty="0">
                <a:solidFill>
                  <a:schemeClr val="tx1"/>
                </a:solidFill>
                <a:latin typeface="ＭＳ Ｐゴシック" panose="020B0600070205080204" pitchFamily="34" charset="-128"/>
                <a:ea typeface="ＭＳ Ｐゴシック" panose="020B0600070205080204" pitchFamily="34" charset="-128"/>
                <a:sym typeface="+mn-ea"/>
              </a:rPr>
              <a:t>(</a:t>
            </a:r>
            <a:r>
              <a:rPr lang="ja-JP" altLang="en-US" sz="4800" b="1" dirty="0">
                <a:solidFill>
                  <a:schemeClr val="tx1"/>
                </a:solidFill>
                <a:latin typeface="ＭＳ Ｐゴシック" panose="020B0600070205080204" pitchFamily="34" charset="-128"/>
                <a:ea typeface="ＭＳ Ｐゴシック" panose="020B0600070205080204" pitchFamily="34" charset="-128"/>
                <a:sym typeface="+mn-ea"/>
              </a:rPr>
              <a:t>ホサナ</a:t>
            </a:r>
            <a:r>
              <a:rPr lang="en-US" altLang="ja-JP" sz="4800" b="1" dirty="0">
                <a:solidFill>
                  <a:schemeClr val="tx1"/>
                </a:solidFill>
                <a:latin typeface="ＭＳ Ｐゴシック" panose="020B0600070205080204" pitchFamily="34" charset="-128"/>
                <a:ea typeface="ＭＳ Ｐゴシック" panose="020B0600070205080204" pitchFamily="34" charset="-128"/>
                <a:sym typeface="+mn-ea"/>
              </a:rPr>
              <a:t>)</a:t>
            </a:r>
            <a:r>
              <a:rPr lang="ja-JP" altLang="en-US" sz="6000" b="1" dirty="0">
                <a:solidFill>
                  <a:schemeClr val="tx1"/>
                </a:solidFill>
                <a:latin typeface="ＭＳ Ｐゴシック" panose="020B0600070205080204" pitchFamily="34" charset="-128"/>
                <a:ea typeface="ＭＳ Ｐゴシック" panose="020B0600070205080204" pitchFamily="34" charset="-128"/>
                <a:sym typeface="+mn-ea"/>
              </a:rPr>
              <a:t>聖歌 </a:t>
            </a:r>
            <a:r>
              <a:rPr lang="en-US" altLang="zh-TW" sz="6000" b="1" dirty="0" smtClean="0">
                <a:solidFill>
                  <a:schemeClr val="tx1"/>
                </a:solidFill>
                <a:latin typeface="ＭＳ Ｐゴシック" panose="020B0600070205080204" pitchFamily="34" charset="-128"/>
                <a:ea typeface="ＭＳ Ｐゴシック" panose="020B0600070205080204" pitchFamily="34" charset="-128"/>
                <a:sym typeface="+mn-ea"/>
              </a:rPr>
              <a:t>30</a:t>
            </a:r>
            <a:endParaRPr lang="en-US" altLang="ja-JP" sz="5400" b="1" dirty="0">
              <a:solidFill>
                <a:srgbClr val="FF0000"/>
              </a:solidFill>
              <a:latin typeface="ＭＳ Ｐゴシック" panose="020B0600070205080204" pitchFamily="34" charset="-128"/>
              <a:ea typeface="ＭＳ Ｐゴシック" panose="020B0600070205080204" pitchFamily="34" charset="-128"/>
            </a:endParaRPr>
          </a:p>
          <a:p>
            <a:pPr marL="63500" algn="ctr" eaLnBrk="1" hangingPunct="1">
              <a:buClr>
                <a:srgbClr val="6FB833"/>
              </a:buClr>
            </a:pPr>
            <a:endParaRPr lang="en-US" altLang="ja-JP" sz="2000" b="1" dirty="0">
              <a:solidFill>
                <a:srgbClr val="F14124"/>
              </a:solidFill>
              <a:latin typeface="ＭＳ Ｐゴシック" panose="020B0600070205080204" pitchFamily="34" charset="-128"/>
              <a:ea typeface="ＭＳ Ｐゴシック" panose="020B0600070205080204" pitchFamily="34" charset="-128"/>
            </a:endParaRPr>
          </a:p>
          <a:p>
            <a:pPr marL="63500" algn="ctr" eaLnBrk="1" hangingPunct="1">
              <a:buClr>
                <a:srgbClr val="6FB833"/>
              </a:buClr>
            </a:pPr>
            <a:r>
              <a:rPr lang="ja-JP" altLang="en-US" sz="6000" b="1" dirty="0">
                <a:solidFill>
                  <a:srgbClr val="FF0000"/>
                </a:solidFill>
                <a:latin typeface="ＭＳ Ｐゴシック" panose="020B0600070205080204" pitchFamily="34" charset="-128"/>
                <a:ea typeface="ＭＳ Ｐゴシック" panose="020B0600070205080204" pitchFamily="34" charset="-128"/>
              </a:rPr>
              <a:t>救</a:t>
            </a:r>
            <a:r>
              <a:rPr lang="ja-JP" altLang="en-US" sz="6000" b="1" dirty="0" smtClean="0">
                <a:solidFill>
                  <a:srgbClr val="FF0000"/>
                </a:solidFill>
                <a:latin typeface="ＭＳ Ｐゴシック" panose="020B0600070205080204" pitchFamily="34" charset="-128"/>
                <a:ea typeface="ＭＳ Ｐゴシック" panose="020B0600070205080204" pitchFamily="34" charset="-128"/>
              </a:rPr>
              <a:t>い主にましませど</a:t>
            </a:r>
            <a:endParaRPr lang="en-US" altLang="ja-JP" sz="5400" b="1" dirty="0">
              <a:solidFill>
                <a:srgbClr val="FF0000"/>
              </a:solidFill>
              <a:latin typeface="ＭＳ Ｐゴシック" panose="020B0600070205080204" pitchFamily="34" charset="-128"/>
              <a:ea typeface="ＭＳ Ｐゴシック" panose="020B0600070205080204" pitchFamily="34" charset="-128"/>
            </a:endParaRPr>
          </a:p>
          <a:p>
            <a:pPr marL="63500" algn="ctr" eaLnBrk="1" hangingPunct="1">
              <a:buClr>
                <a:srgbClr val="6FB833"/>
              </a:buClr>
            </a:pPr>
            <a:r>
              <a:rPr lang="en-US" altLang="ja-JP" sz="6600" b="1" dirty="0" smtClean="0">
                <a:solidFill>
                  <a:srgbClr val="073C65"/>
                </a:solidFill>
                <a:latin typeface="ＭＳ Ｐゴシック" panose="020B0600070205080204" pitchFamily="34" charset="-128"/>
                <a:ea typeface="ＭＳ Ｐゴシック" panose="020B0600070205080204" pitchFamily="34" charset="-128"/>
              </a:rPr>
              <a:t> </a:t>
            </a:r>
            <a:r>
              <a:rPr lang="zh-TW" altLang="en-US" sz="6600" b="1" dirty="0" smtClean="0">
                <a:solidFill>
                  <a:srgbClr val="073C65"/>
                </a:solidFill>
                <a:latin typeface="ＭＳ Ｐゴシック" panose="020B0600070205080204" pitchFamily="34" charset="-128"/>
                <a:ea typeface="ＭＳ Ｐゴシック" panose="020B0600070205080204" pitchFamily="34" charset="-128"/>
              </a:rPr>
              <a:t>為你祈求</a:t>
            </a:r>
            <a:endParaRPr lang="en-US" altLang="ja-JP" sz="4800" dirty="0">
              <a:solidFill>
                <a:srgbClr val="B0105C"/>
              </a:solidFill>
              <a:ea typeface="ＭＳ Ｐゴシック" panose="020B0600070205080204" pitchFamily="34" charset="-128"/>
            </a:endParaRPr>
          </a:p>
          <a:p>
            <a:pPr marL="63500" algn="ctr" eaLnBrk="1" hangingPunct="1">
              <a:buClr>
                <a:srgbClr val="6FB833"/>
              </a:buClr>
            </a:pPr>
            <a:r>
              <a:rPr lang="en-US" altLang="zh-TW" sz="3600" b="1" dirty="0" smtClean="0">
                <a:solidFill>
                  <a:schemeClr val="tx1"/>
                </a:solidFill>
                <a:ea typeface="ＭＳ Ｐゴシック" panose="020B0600070205080204" pitchFamily="34" charset="-128"/>
              </a:rPr>
              <a:t>I Am Praying for you</a:t>
            </a:r>
            <a:endParaRPr lang="en-US" altLang="zh-TW" sz="3200" b="1" dirty="0">
              <a:solidFill>
                <a:schemeClr val="bg2">
                  <a:lumMod val="50000"/>
                </a:schemeClr>
              </a:solidFill>
              <a:ea typeface="ＭＳ Ｐゴシック" panose="020B0600070205080204" pitchFamily="34" charset="-128"/>
            </a:endParaRPr>
          </a:p>
          <a:p>
            <a:pPr marL="63500" algn="ctr" eaLnBrk="1" hangingPunct="1">
              <a:buClr>
                <a:srgbClr val="6FB833"/>
              </a:buClr>
            </a:pPr>
            <a:endParaRPr lang="ja-JP" altLang="zh-TW" sz="1600" dirty="0">
              <a:solidFill>
                <a:srgbClr val="B0105C"/>
              </a:solidFill>
              <a:ea typeface="ＭＳ Ｐゴシック" panose="020B0600070205080204" pitchFamily="34" charset="-128"/>
            </a:endParaRPr>
          </a:p>
        </p:txBody>
      </p:sp>
      <p:sp>
        <p:nvSpPr>
          <p:cNvPr id="3" name="テキストボックス 2"/>
          <p:cNvSpPr txBox="1"/>
          <p:nvPr/>
        </p:nvSpPr>
        <p:spPr>
          <a:xfrm>
            <a:off x="5182235" y="5717540"/>
            <a:ext cx="3971290" cy="953135"/>
          </a:xfrm>
          <a:prstGeom prst="rect">
            <a:avLst/>
          </a:prstGeom>
          <a:noFill/>
        </p:spPr>
        <p:txBody>
          <a:bodyPr wrap="square" rtlCol="0">
            <a:spAutoFit/>
          </a:bodyPr>
          <a:lstStyle/>
          <a:p>
            <a:pPr algn="ctr"/>
            <a:r>
              <a:rPr lang="en-US" altLang="ja-JP" sz="2800" dirty="0"/>
              <a:t>Samuel O'Malley Cluff</a:t>
            </a:r>
          </a:p>
          <a:p>
            <a:pPr algn="ctr"/>
            <a:r>
              <a:rPr lang="en-US" altLang="ja-JP" sz="2800" dirty="0" smtClean="0"/>
              <a:t>Ira D. Sankey</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ボックス 4"/>
          <p:cNvSpPr txBox="1"/>
          <p:nvPr/>
        </p:nvSpPr>
        <p:spPr>
          <a:xfrm>
            <a:off x="404495" y="716915"/>
            <a:ext cx="7729855" cy="5846445"/>
          </a:xfrm>
          <a:prstGeom prst="rect">
            <a:avLst/>
          </a:prstGeom>
          <a:noFill/>
        </p:spPr>
        <p:txBody>
          <a:bodyPr wrap="square" rtlCol="0">
            <a:spAutoFit/>
          </a:bodyPr>
          <a:lstStyle/>
          <a:p>
            <a:pPr algn="ctr">
              <a:lnSpc>
                <a:spcPct val="110000"/>
              </a:lnSpc>
            </a:pPr>
            <a:r>
              <a:rPr lang="ja-JP" altLang="en-US" sz="4000" b="0">
                <a:solidFill>
                  <a:srgbClr val="FF0000"/>
                </a:solidFill>
                <a:latin typeface="ＭＳ Ｐゴシック" panose="020B0600070205080204" pitchFamily="34" charset="-128"/>
                <a:cs typeface="ＭＳ Ｐゴシック" panose="020B0600070205080204" pitchFamily="34" charset="-128"/>
              </a:rPr>
              <a:t>1.救</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すく</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lang="ja-JP" altLang="en-US" sz="4000" b="0">
                <a:solidFill>
                  <a:srgbClr val="FF0000"/>
                </a:solidFill>
                <a:latin typeface="ＭＳ Ｐゴシック" panose="020B0600070205080204" pitchFamily="34" charset="-128"/>
                <a:cs typeface="ＭＳ Ｐゴシック" panose="020B0600070205080204" pitchFamily="34" charset="-128"/>
              </a:rPr>
              <a:t>い主</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ぬし</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lang="ja-JP" altLang="en-US" sz="4000" b="0">
                <a:solidFill>
                  <a:srgbClr val="FF0000"/>
                </a:solidFill>
                <a:latin typeface="ＭＳ Ｐゴシック" panose="020B0600070205080204" pitchFamily="34" charset="-128"/>
                <a:cs typeface="ＭＳ Ｐゴシック" panose="020B0600070205080204" pitchFamily="34" charset="-128"/>
              </a:rPr>
              <a:t>に ましませど</a:t>
            </a:r>
            <a:br>
              <a:rPr lang="ja-JP" altLang="en-US" sz="4000" b="0">
                <a:solidFill>
                  <a:srgbClr val="FF0000"/>
                </a:solidFill>
                <a:latin typeface="ＭＳ Ｐゴシック" panose="020B0600070205080204" pitchFamily="34" charset="-128"/>
                <a:cs typeface="ＭＳ Ｐゴシック" panose="020B0600070205080204" pitchFamily="34" charset="-128"/>
              </a:rPr>
            </a:br>
            <a:r>
              <a:rPr lang="ja-JP" altLang="en-US" sz="4000" b="0">
                <a:solidFill>
                  <a:srgbClr val="FF0000"/>
                </a:solidFill>
                <a:latin typeface="ＭＳ Ｐゴシック" panose="020B0600070205080204" pitchFamily="34" charset="-128"/>
                <a:cs typeface="ＭＳ Ｐゴシック" panose="020B0600070205080204" pitchFamily="34" charset="-128"/>
              </a:rPr>
              <a:t>　 我</a:t>
            </a:r>
            <a:r>
              <a:rPr lang="en-US" altLang="ja-JP" sz="2800" b="0">
                <a:solidFill>
                  <a:srgbClr val="FF0000"/>
                </a:solidFill>
                <a:latin typeface="ＭＳ Ｐゴシック" panose="020B0600070205080204" pitchFamily="34" charset="-128"/>
                <a:cs typeface="ＭＳ Ｐゴシック" panose="020B0600070205080204" pitchFamily="34" charset="-128"/>
              </a:rPr>
              <a:t>(</a:t>
            </a:r>
            <a:r>
              <a:rPr lang="ja-JP" altLang="en-US" sz="2800" b="0">
                <a:solidFill>
                  <a:srgbClr val="FF0000"/>
                </a:solidFill>
                <a:latin typeface="ＭＳ Ｐゴシック" panose="020B0600070205080204" pitchFamily="34" charset="-128"/>
                <a:cs typeface="ＭＳ Ｐゴシック" panose="020B0600070205080204" pitchFamily="34" charset="-128"/>
              </a:rPr>
              <a:t>わ</a:t>
            </a:r>
            <a:r>
              <a:rPr lang="en-US" altLang="ja-JP" sz="2800" b="0">
                <a:solidFill>
                  <a:srgbClr val="FF0000"/>
                </a:solidFill>
                <a:latin typeface="ＭＳ Ｐゴシック" panose="020B0600070205080204" pitchFamily="34" charset="-128"/>
                <a:cs typeface="ＭＳ Ｐゴシック" panose="020B0600070205080204" pitchFamily="34" charset="-128"/>
              </a:rPr>
              <a:t>)</a:t>
            </a:r>
            <a:r>
              <a:rPr lang="ja-JP" altLang="en-US" sz="4000" b="0">
                <a:solidFill>
                  <a:srgbClr val="FF0000"/>
                </a:solidFill>
                <a:latin typeface="ＭＳ Ｐゴシック" panose="020B0600070205080204" pitchFamily="34" charset="-128"/>
                <a:cs typeface="ＭＳ Ｐゴシック" panose="020B0600070205080204" pitchFamily="34" charset="-128"/>
              </a:rPr>
              <a:t>が友</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とも</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lang="ja-JP" altLang="en-US" sz="4000" b="0">
                <a:solidFill>
                  <a:srgbClr val="FF0000"/>
                </a:solidFill>
                <a:latin typeface="ＭＳ Ｐゴシック" panose="020B0600070205080204" pitchFamily="34" charset="-128"/>
                <a:cs typeface="ＭＳ Ｐゴシック" panose="020B0600070205080204" pitchFamily="34" charset="-128"/>
              </a:rPr>
              <a:t>と なり給</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たま</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lang="ja-JP" altLang="en-US" sz="4000" b="0">
                <a:solidFill>
                  <a:srgbClr val="FF0000"/>
                </a:solidFill>
                <a:latin typeface="ＭＳ Ｐゴシック" panose="020B0600070205080204" pitchFamily="34" charset="-128"/>
                <a:cs typeface="ＭＳ Ｐゴシック" panose="020B0600070205080204" pitchFamily="34" charset="-128"/>
              </a:rPr>
              <a:t>いて</a:t>
            </a:r>
            <a:br>
              <a:rPr lang="ja-JP" altLang="en-US" sz="4000" b="0">
                <a:solidFill>
                  <a:srgbClr val="FF0000"/>
                </a:solidFill>
                <a:latin typeface="ＭＳ Ｐゴシック" panose="020B0600070205080204" pitchFamily="34" charset="-128"/>
                <a:cs typeface="ＭＳ Ｐゴシック" panose="020B0600070205080204" pitchFamily="34" charset="-128"/>
              </a:rPr>
            </a:br>
            <a:r>
              <a:rPr lang="ja-JP" altLang="en-US" sz="4000" b="0">
                <a:solidFill>
                  <a:srgbClr val="FF0000"/>
                </a:solidFill>
                <a:latin typeface="ＭＳ Ｐゴシック" panose="020B0600070205080204" pitchFamily="34" charset="-128"/>
                <a:cs typeface="ＭＳ Ｐゴシック" panose="020B0600070205080204" pitchFamily="34" charset="-128"/>
              </a:rPr>
              <a:t>　 常</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つね</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lang="ja-JP" altLang="en-US" sz="4000" b="0">
                <a:solidFill>
                  <a:srgbClr val="FF0000"/>
                </a:solidFill>
                <a:latin typeface="ＭＳ Ｐゴシック" panose="020B0600070205080204" pitchFamily="34" charset="-128"/>
                <a:cs typeface="ＭＳ Ｐゴシック" panose="020B0600070205080204" pitchFamily="34" charset="-128"/>
              </a:rPr>
              <a:t>に我</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われ</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lang="ja-JP" altLang="en-US" sz="4000" b="0">
                <a:solidFill>
                  <a:srgbClr val="FF0000"/>
                </a:solidFill>
                <a:latin typeface="ＭＳ Ｐゴシック" panose="020B0600070205080204" pitchFamily="34" charset="-128"/>
                <a:cs typeface="ＭＳ Ｐゴシック" panose="020B0600070205080204" pitchFamily="34" charset="-128"/>
              </a:rPr>
              <a:t>を 守</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まも</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lang="ja-JP" altLang="en-US" sz="4000" b="0">
                <a:solidFill>
                  <a:srgbClr val="FF0000"/>
                </a:solidFill>
                <a:latin typeface="ＭＳ Ｐゴシック" panose="020B0600070205080204" pitchFamily="34" charset="-128"/>
                <a:cs typeface="ＭＳ Ｐゴシック" panose="020B0600070205080204" pitchFamily="34" charset="-128"/>
              </a:rPr>
              <a:t>りたもう</a:t>
            </a:r>
            <a:br>
              <a:rPr lang="ja-JP" altLang="en-US" sz="4000" b="0">
                <a:solidFill>
                  <a:srgbClr val="FF0000"/>
                </a:solidFill>
                <a:latin typeface="ＭＳ Ｐゴシック" panose="020B0600070205080204" pitchFamily="34" charset="-128"/>
                <a:cs typeface="ＭＳ Ｐゴシック" panose="020B0600070205080204" pitchFamily="34" charset="-128"/>
              </a:rPr>
            </a:br>
            <a:r>
              <a:rPr lang="ja-JP" altLang="en-US" sz="4000" b="0">
                <a:solidFill>
                  <a:srgbClr val="FF0000"/>
                </a:solidFill>
                <a:latin typeface="ＭＳ Ｐゴシック" panose="020B0600070205080204" pitchFamily="34" charset="-128"/>
                <a:cs typeface="ＭＳ Ｐゴシック" panose="020B0600070205080204" pitchFamily="34" charset="-128"/>
              </a:rPr>
              <a:t>　 イエスはまた 汝</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な</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lang="ja-JP" altLang="en-US" sz="4000" b="0">
                <a:solidFill>
                  <a:srgbClr val="FF0000"/>
                </a:solidFill>
                <a:latin typeface="ＭＳ Ｐゴシック" panose="020B0600070205080204" pitchFamily="34" charset="-128"/>
                <a:cs typeface="ＭＳ Ｐゴシック" panose="020B0600070205080204" pitchFamily="34" charset="-128"/>
              </a:rPr>
              <a:t>が友</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とも</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lang="ja-JP" altLang="en-US" sz="4000" b="0">
                <a:solidFill>
                  <a:srgbClr val="FF0000"/>
                </a:solidFill>
                <a:latin typeface="ＭＳ Ｐゴシック" panose="020B0600070205080204" pitchFamily="34" charset="-128"/>
                <a:cs typeface="ＭＳ Ｐゴシック" panose="020B0600070205080204" pitchFamily="34" charset="-128"/>
              </a:rPr>
              <a:t>なり</a:t>
            </a:r>
            <a:endParaRPr lang="ja-JP" altLang="en-US" sz="4000"/>
          </a:p>
          <a:p>
            <a:pPr algn="ctr">
              <a:lnSpc>
                <a:spcPct val="110000"/>
              </a:lnSpc>
            </a:pPr>
            <a:r>
              <a:rPr lang="ja-JP" altLang="en-US" sz="2000"/>
              <a:t>　</a:t>
            </a:r>
            <a:br>
              <a:rPr lang="ja-JP" altLang="en-US" sz="2000"/>
            </a:br>
            <a:r>
              <a:rPr lang="ja-JP" altLang="en-US" sz="4000">
                <a:latin typeface="ＭＳ Ｐ明朝" panose="02020600040205080304" charset="-128"/>
                <a:ea typeface="ＭＳ Ｐ明朝" panose="02020600040205080304" charset="-128"/>
                <a:cs typeface="ＭＳ Ｐ明朝" panose="02020600040205080304" charset="-128"/>
              </a:rPr>
              <a:t>　我有一位主 在天為你祈求</a:t>
            </a:r>
            <a:br>
              <a:rPr lang="ja-JP" altLang="en-US" sz="4000">
                <a:latin typeface="ＭＳ Ｐ明朝" panose="02020600040205080304" charset="-128"/>
                <a:ea typeface="ＭＳ Ｐ明朝" panose="02020600040205080304" charset="-128"/>
                <a:cs typeface="ＭＳ Ｐ明朝" panose="02020600040205080304" charset="-128"/>
              </a:rPr>
            </a:br>
            <a:r>
              <a:rPr lang="ja-JP" altLang="en-US" sz="4000">
                <a:latin typeface="ＭＳ Ｐ明朝" panose="02020600040205080304" charset="-128"/>
                <a:ea typeface="ＭＳ Ｐ明朝" panose="02020600040205080304" charset="-128"/>
                <a:cs typeface="ＭＳ Ｐ明朝" panose="02020600040205080304" charset="-128"/>
              </a:rPr>
              <a:t>　這位親愛救主 勝過眾朋友</a:t>
            </a:r>
            <a:br>
              <a:rPr lang="ja-JP" altLang="en-US" sz="4000">
                <a:latin typeface="ＭＳ Ｐ明朝" panose="02020600040205080304" charset="-128"/>
                <a:ea typeface="ＭＳ Ｐ明朝" panose="02020600040205080304" charset="-128"/>
                <a:cs typeface="ＭＳ Ｐ明朝" panose="02020600040205080304" charset="-128"/>
              </a:rPr>
            </a:br>
            <a:r>
              <a:rPr lang="ja-JP" altLang="en-US" sz="4000">
                <a:latin typeface="ＭＳ Ｐ明朝" panose="02020600040205080304" charset="-128"/>
                <a:ea typeface="ＭＳ Ｐ明朝" panose="02020600040205080304" charset="-128"/>
                <a:cs typeface="ＭＳ Ｐ明朝" panose="02020600040205080304" charset="-128"/>
              </a:rPr>
              <a:t>　祂時時關心我 非常細心溫柔</a:t>
            </a:r>
            <a:br>
              <a:rPr lang="ja-JP" altLang="en-US" sz="4000">
                <a:latin typeface="ＭＳ Ｐ明朝" panose="02020600040205080304" charset="-128"/>
                <a:ea typeface="ＭＳ Ｐ明朝" panose="02020600040205080304" charset="-128"/>
                <a:cs typeface="ＭＳ Ｐ明朝" panose="02020600040205080304" charset="-128"/>
              </a:rPr>
            </a:br>
            <a:r>
              <a:rPr lang="ja-JP" altLang="en-US" sz="4000">
                <a:latin typeface="ＭＳ Ｐ明朝" panose="02020600040205080304" charset="-128"/>
                <a:ea typeface="ＭＳ Ｐ明朝" panose="02020600040205080304" charset="-128"/>
                <a:cs typeface="ＭＳ Ｐ明朝" panose="02020600040205080304" charset="-128"/>
              </a:rPr>
              <a:t>　盼我這位主 也成為你救主</a:t>
            </a:r>
          </a:p>
        </p:txBody>
      </p:sp>
      <p:sp>
        <p:nvSpPr>
          <p:cNvPr id="7" name="テキストボックス 6"/>
          <p:cNvSpPr txBox="1"/>
          <p:nvPr/>
        </p:nvSpPr>
        <p:spPr>
          <a:xfrm>
            <a:off x="7979410" y="232410"/>
            <a:ext cx="950595" cy="338554"/>
          </a:xfrm>
          <a:prstGeom prst="rect">
            <a:avLst/>
          </a:prstGeom>
          <a:noFill/>
        </p:spPr>
        <p:txBody>
          <a:bodyPr wrap="square" rtlCol="0">
            <a:spAutoFit/>
          </a:bodyPr>
          <a:lstStyle/>
          <a:p>
            <a:r>
              <a:rPr lang="en-US" altLang="ja-JP" sz="1600" dirty="0" smtClean="0"/>
              <a:t>030-1/6</a:t>
            </a:r>
            <a:endParaRPr lang="en-US" altLang="ja-JP" sz="1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ボックス 4"/>
          <p:cNvSpPr txBox="1"/>
          <p:nvPr/>
        </p:nvSpPr>
        <p:spPr>
          <a:xfrm>
            <a:off x="313055" y="860425"/>
            <a:ext cx="8616950" cy="4905375"/>
          </a:xfrm>
          <a:prstGeom prst="rect">
            <a:avLst/>
          </a:prstGeom>
          <a:noFill/>
        </p:spPr>
        <p:txBody>
          <a:bodyPr wrap="square" rtlCol="0">
            <a:spAutoFit/>
          </a:bodyPr>
          <a:lstStyle/>
          <a:p>
            <a:pPr algn="ctr">
              <a:lnSpc>
                <a:spcPts val="6100"/>
              </a:lnSpc>
              <a:buClrTx/>
              <a:buSzTx/>
              <a:buFont typeface="Georgia" panose="02040502050405020303" pitchFamily="18" charset="0"/>
            </a:pP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我</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われ</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祈</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いの</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れり</a:t>
            </a:r>
            <a:r>
              <a:rPr kumimoji="1" lang="ja-JP" altLang="en-US" sz="4000" b="0" dirty="0" smtClean="0">
                <a:solidFill>
                  <a:srgbClr val="FF0000"/>
                </a:solidFill>
                <a:latin typeface="ＭＳ Ｐゴシック" panose="020B0600070205080204" pitchFamily="34" charset="-128"/>
                <a:sym typeface="+mn-ea"/>
              </a:rPr>
              <a:t>　</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我</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われ</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祈</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いの</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れり</a:t>
            </a:r>
            <a:endParaRPr lang="ja-JP" altLang="en-US" sz="4000" b="0" dirty="0" smtClean="0">
              <a:solidFill>
                <a:srgbClr val="FF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endParaRPr>
          </a:p>
          <a:p>
            <a:pPr algn="ctr">
              <a:lnSpc>
                <a:spcPts val="6100"/>
              </a:lnSpc>
              <a:buClrTx/>
              <a:buSzTx/>
              <a:buFont typeface="Georgia" panose="02040502050405020303" pitchFamily="18" charset="0"/>
            </a:pP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我</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われ</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祈</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いの</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れり</a:t>
            </a:r>
            <a:r>
              <a:rPr kumimoji="1" lang="ja-JP" altLang="en-US" sz="4000" b="0" dirty="0" smtClean="0">
                <a:solidFill>
                  <a:srgbClr val="FF0000"/>
                </a:solidFill>
                <a:latin typeface="ＭＳ Ｐゴシック" panose="020B0600070205080204" pitchFamily="34" charset="-128"/>
                <a:sym typeface="+mn-ea"/>
              </a:rPr>
              <a:t>　汝</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な</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sym typeface="+mn-ea"/>
              </a:rPr>
              <a:t>がために</a:t>
            </a:r>
            <a:endParaRPr lang="ja-JP" altLang="en-US" sz="4000"/>
          </a:p>
          <a:p>
            <a:pPr algn="ctr">
              <a:lnSpc>
                <a:spcPct val="110000"/>
              </a:lnSpc>
            </a:pPr>
            <a:r>
              <a:rPr lang="ja-JP" altLang="en-US" sz="2000"/>
              <a:t>　</a:t>
            </a:r>
            <a:br>
              <a:rPr lang="ja-JP" altLang="en-US" sz="2000"/>
            </a:br>
            <a:r>
              <a:rPr kumimoji="1" lang="zh-TW" altLang="en-US" sz="4000" dirty="0" smtClean="0">
                <a:solidFill>
                  <a:schemeClr val="tx2"/>
                </a:solidFill>
                <a:latin typeface="ＭＳ Ｐ明朝" panose="02020600040205080304" charset="-128"/>
                <a:ea typeface="ＭＳ Ｐ明朝" panose="02020600040205080304" charset="-128"/>
                <a:sym typeface="+mn-ea"/>
              </a:rPr>
              <a:t>我今為你祈求 我今為你祈求</a:t>
            </a:r>
            <a:r>
              <a:rPr kumimoji="1" lang="en-US" altLang="zh-TW" sz="4000" dirty="0" smtClean="0">
                <a:solidFill>
                  <a:schemeClr val="tx2"/>
                </a:solidFill>
                <a:latin typeface="ＭＳ Ｐ明朝" panose="02020600040205080304" charset="-128"/>
                <a:ea typeface="ＭＳ Ｐ明朝" panose="02020600040205080304" charset="-128"/>
                <a:sym typeface="+mn-ea"/>
              </a:rPr>
              <a:t/>
            </a:r>
            <a:br>
              <a:rPr kumimoji="1" lang="en-US" altLang="zh-TW" sz="4000" dirty="0" smtClean="0">
                <a:solidFill>
                  <a:schemeClr val="tx2"/>
                </a:solidFill>
                <a:latin typeface="ＭＳ Ｐ明朝" panose="02020600040205080304" charset="-128"/>
                <a:ea typeface="ＭＳ Ｐ明朝" panose="02020600040205080304" charset="-128"/>
                <a:sym typeface="+mn-ea"/>
              </a:rPr>
            </a:br>
            <a:r>
              <a:rPr kumimoji="1" lang="zh-TW" altLang="en-US" sz="4000" dirty="0" smtClean="0">
                <a:solidFill>
                  <a:schemeClr val="tx2"/>
                </a:solidFill>
                <a:latin typeface="ＭＳ Ｐ明朝" panose="02020600040205080304" charset="-128"/>
                <a:ea typeface="ＭＳ Ｐ明朝" panose="02020600040205080304" charset="-128"/>
                <a:sym typeface="+mn-ea"/>
              </a:rPr>
              <a:t>我今為你祈求 常</a:t>
            </a:r>
            <a:r>
              <a:rPr kumimoji="1" lang="zh-TW" altLang="en-US" sz="4000" dirty="0">
                <a:solidFill>
                  <a:schemeClr val="tx2"/>
                </a:solidFill>
                <a:latin typeface="ＭＳ Ｐ明朝" panose="02020600040205080304" charset="-128"/>
                <a:ea typeface="ＭＳ Ｐ明朝" panose="02020600040205080304" charset="-128"/>
                <a:sym typeface="+mn-ea"/>
              </a:rPr>
              <a:t>為你祈求</a:t>
            </a:r>
          </a:p>
          <a:p>
            <a:pPr algn="ctr">
              <a:lnSpc>
                <a:spcPct val="110000"/>
              </a:lnSpc>
            </a:pPr>
            <a:endParaRPr lang="ja-JP" altLang="en-US" sz="2000">
              <a:latin typeface="ＭＳ Ｐ明朝" panose="02020600040205080304" charset="-128"/>
              <a:ea typeface="ＭＳ Ｐ明朝" panose="02020600040205080304" charset="-128"/>
              <a:cs typeface="ＭＳ Ｐ明朝" panose="02020600040205080304" charset="-128"/>
            </a:endParaRPr>
          </a:p>
          <a:p>
            <a:pPr algn="ctr">
              <a:lnSpc>
                <a:spcPct val="110000"/>
              </a:lnSpc>
            </a:pPr>
            <a:r>
              <a:rPr lang="en-US" altLang="ja-JP" sz="3600">
                <a:latin typeface="ＭＳ Ｐ明朝" panose="02020600040205080304" charset="-128"/>
                <a:ea typeface="ＭＳ Ｐ明朝" panose="02020600040205080304" charset="-128"/>
                <a:cs typeface="ＭＳ Ｐ明朝" panose="02020600040205080304" charset="-128"/>
                <a:sym typeface="+mn-ea"/>
              </a:rPr>
              <a:t>For you I am praying, for you I am praying </a:t>
            </a:r>
          </a:p>
          <a:p>
            <a:pPr algn="ctr">
              <a:lnSpc>
                <a:spcPct val="110000"/>
              </a:lnSpc>
            </a:pPr>
            <a:r>
              <a:rPr lang="en-US" altLang="ja-JP" sz="3600">
                <a:latin typeface="ＭＳ Ｐ明朝" panose="02020600040205080304" charset="-128"/>
                <a:ea typeface="ＭＳ Ｐ明朝" panose="02020600040205080304" charset="-128"/>
                <a:cs typeface="ＭＳ Ｐ明朝" panose="02020600040205080304" charset="-128"/>
                <a:sym typeface="+mn-ea"/>
              </a:rPr>
              <a:t>for you I am praying, </a:t>
            </a:r>
            <a:r>
              <a:rPr lang="en-US" altLang="ja-JP" sz="3600">
                <a:latin typeface="ＭＳ Ｐ明朝" panose="02020600040205080304" charset="-128"/>
                <a:ea typeface="ＭＳ Ｐ明朝" panose="02020600040205080304" charset="-128"/>
                <a:cs typeface="ＭＳ Ｐ明朝" panose="02020600040205080304" charset="-128"/>
              </a:rPr>
              <a:t>I'm praying for you</a:t>
            </a:r>
          </a:p>
        </p:txBody>
      </p:sp>
      <p:sp>
        <p:nvSpPr>
          <p:cNvPr id="7" name="テキストボックス 6"/>
          <p:cNvSpPr txBox="1"/>
          <p:nvPr/>
        </p:nvSpPr>
        <p:spPr>
          <a:xfrm>
            <a:off x="7979410" y="232410"/>
            <a:ext cx="950595" cy="337185"/>
          </a:xfrm>
          <a:prstGeom prst="rect">
            <a:avLst/>
          </a:prstGeom>
          <a:noFill/>
        </p:spPr>
        <p:txBody>
          <a:bodyPr wrap="square" rtlCol="0">
            <a:spAutoFit/>
          </a:bodyPr>
          <a:lstStyle/>
          <a:p>
            <a:r>
              <a:rPr lang="en-US" altLang="ja-JP" sz="1600" dirty="0" smtClean="0"/>
              <a:t>030-2/6</a:t>
            </a:r>
            <a:endParaRPr lang="en-US" altLang="ja-JP" sz="1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ボックス 4"/>
          <p:cNvSpPr txBox="1"/>
          <p:nvPr/>
        </p:nvSpPr>
        <p:spPr>
          <a:xfrm>
            <a:off x="404495" y="716915"/>
            <a:ext cx="8199755" cy="5846445"/>
          </a:xfrm>
          <a:prstGeom prst="rect">
            <a:avLst/>
          </a:prstGeom>
          <a:noFill/>
        </p:spPr>
        <p:txBody>
          <a:bodyPr wrap="square" rtlCol="0">
            <a:spAutoFit/>
          </a:bodyPr>
          <a:lstStyle/>
          <a:p>
            <a:pPr algn="ctr">
              <a:lnSpc>
                <a:spcPct val="110000"/>
              </a:lnSpc>
            </a:pPr>
            <a:r>
              <a:rPr sz="4000" b="0">
                <a:solidFill>
                  <a:srgbClr val="FF0000"/>
                </a:solidFill>
                <a:latin typeface="ＭＳ Ｐゴシック" panose="020B0600070205080204" pitchFamily="34" charset="-128"/>
                <a:cs typeface="ＭＳ Ｐゴシック" panose="020B0600070205080204" pitchFamily="34" charset="-128"/>
              </a:rPr>
              <a:t>2.</a:t>
            </a:r>
            <a:r>
              <a:rPr lang="ja-JP" sz="4000" b="0">
                <a:solidFill>
                  <a:srgbClr val="FF0000"/>
                </a:solidFill>
                <a:latin typeface="ＭＳ Ｐゴシック" panose="020B0600070205080204" pitchFamily="34" charset="-128"/>
                <a:cs typeface="ＭＳ Ｐゴシック" panose="020B0600070205080204" pitchFamily="34" charset="-128"/>
              </a:rPr>
              <a:t>我</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わ</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sz="4000" b="0">
                <a:solidFill>
                  <a:srgbClr val="FF0000"/>
                </a:solidFill>
                <a:latin typeface="ＭＳ Ｐゴシック" panose="020B0600070205080204" pitchFamily="34" charset="-128"/>
                <a:cs typeface="ＭＳ Ｐゴシック" panose="020B0600070205080204" pitchFamily="34" charset="-128"/>
              </a:rPr>
              <a:t>が</a:t>
            </a:r>
            <a:r>
              <a:rPr lang="ja-JP" sz="4000" b="0">
                <a:solidFill>
                  <a:srgbClr val="FF0000"/>
                </a:solidFill>
                <a:latin typeface="ＭＳ Ｐゴシック" panose="020B0600070205080204" pitchFamily="34" charset="-128"/>
                <a:cs typeface="ＭＳ Ｐゴシック" panose="020B0600070205080204" pitchFamily="34" charset="-128"/>
              </a:rPr>
              <a:t>頼</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たよ</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lang="ja-JP" sz="4000" b="0">
                <a:solidFill>
                  <a:srgbClr val="FF0000"/>
                </a:solidFill>
                <a:latin typeface="ＭＳ Ｐゴシック" panose="020B0600070205080204" pitchFamily="34" charset="-128"/>
                <a:cs typeface="ＭＳ Ｐゴシック" panose="020B0600070205080204" pitchFamily="34" charset="-128"/>
              </a:rPr>
              <a:t>り</a:t>
            </a:r>
            <a:r>
              <a:rPr sz="4000" b="0">
                <a:solidFill>
                  <a:srgbClr val="FF0000"/>
                </a:solidFill>
                <a:latin typeface="ＭＳ Ｐゴシック" panose="020B0600070205080204" pitchFamily="34" charset="-128"/>
                <a:cs typeface="ＭＳ Ｐゴシック" panose="020B0600070205080204" pitchFamily="34" charset="-128"/>
              </a:rPr>
              <a:t>まつる父</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ちち</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sz="4000" b="0">
                <a:solidFill>
                  <a:srgbClr val="FF0000"/>
                </a:solidFill>
                <a:latin typeface="ＭＳ Ｐゴシック" panose="020B0600070205080204" pitchFamily="34" charset="-128"/>
                <a:cs typeface="ＭＳ Ｐゴシック" panose="020B0600070205080204" pitchFamily="34" charset="-128"/>
              </a:rPr>
              <a:t>の</a:t>
            </a:r>
            <a:br>
              <a:rPr sz="4000" b="0">
                <a:solidFill>
                  <a:srgbClr val="FF0000"/>
                </a:solidFill>
                <a:latin typeface="ＭＳ Ｐゴシック" panose="020B0600070205080204" pitchFamily="34" charset="-128"/>
                <a:cs typeface="ＭＳ Ｐゴシック" panose="020B0600070205080204" pitchFamily="34" charset="-128"/>
              </a:rPr>
            </a:br>
            <a:r>
              <a:rPr sz="4000" b="0">
                <a:solidFill>
                  <a:srgbClr val="FF0000"/>
                </a:solidFill>
                <a:latin typeface="ＭＳ Ｐゴシック" panose="020B0600070205080204" pitchFamily="34" charset="-128"/>
                <a:cs typeface="ＭＳ Ｐゴシック" panose="020B0600070205080204" pitchFamily="34" charset="-128"/>
              </a:rPr>
              <a:t>　 </a:t>
            </a:r>
            <a:r>
              <a:rPr lang="ja-JP" sz="4000" b="0">
                <a:solidFill>
                  <a:srgbClr val="FF0000"/>
                </a:solidFill>
                <a:latin typeface="ＭＳ Ｐゴシック" panose="020B0600070205080204" pitchFamily="34" charset="-128"/>
                <a:cs typeface="ＭＳ Ｐゴシック" panose="020B0600070205080204" pitchFamily="34" charset="-128"/>
              </a:rPr>
              <a:t>我</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わ</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sz="4000" b="0">
                <a:solidFill>
                  <a:srgbClr val="FF0000"/>
                </a:solidFill>
                <a:latin typeface="ＭＳ Ｐゴシック" panose="020B0600070205080204" pitchFamily="34" charset="-128"/>
                <a:cs typeface="ＭＳ Ｐゴシック" panose="020B0600070205080204" pitchFamily="34" charset="-128"/>
              </a:rPr>
              <a:t>が心</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こころ</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sz="4000" b="0">
                <a:solidFill>
                  <a:srgbClr val="FF0000"/>
                </a:solidFill>
                <a:latin typeface="ＭＳ Ｐゴシック" panose="020B0600070205080204" pitchFamily="34" charset="-128"/>
                <a:cs typeface="ＭＳ Ｐゴシック" panose="020B0600070205080204" pitchFamily="34" charset="-128"/>
              </a:rPr>
              <a:t>に </a:t>
            </a:r>
            <a:r>
              <a:rPr lang="ja-JP" sz="4000" b="0">
                <a:solidFill>
                  <a:srgbClr val="FF0000"/>
                </a:solidFill>
                <a:latin typeface="ＭＳ Ｐゴシック" panose="020B0600070205080204" pitchFamily="34" charset="-128"/>
                <a:cs typeface="ＭＳ Ｐゴシック" panose="020B0600070205080204" pitchFamily="34" charset="-128"/>
              </a:rPr>
              <a:t>与</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あた</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lang="ja-JP" sz="4000" b="0">
                <a:solidFill>
                  <a:srgbClr val="FF0000"/>
                </a:solidFill>
                <a:latin typeface="ＭＳ Ｐゴシック" panose="020B0600070205080204" pitchFamily="34" charset="-128"/>
                <a:cs typeface="ＭＳ Ｐゴシック" panose="020B0600070205080204" pitchFamily="34" charset="-128"/>
              </a:rPr>
              <a:t>え</a:t>
            </a:r>
            <a:r>
              <a:rPr sz="4000" b="0">
                <a:solidFill>
                  <a:srgbClr val="FF0000"/>
                </a:solidFill>
                <a:latin typeface="ＭＳ Ｐゴシック" panose="020B0600070205080204" pitchFamily="34" charset="-128"/>
                <a:cs typeface="ＭＳ Ｐゴシック" panose="020B0600070205080204" pitchFamily="34" charset="-128"/>
              </a:rPr>
              <a:t>たもう</a:t>
            </a:r>
            <a:br>
              <a:rPr sz="4000" b="0">
                <a:solidFill>
                  <a:srgbClr val="FF0000"/>
                </a:solidFill>
                <a:latin typeface="ＭＳ Ｐゴシック" panose="020B0600070205080204" pitchFamily="34" charset="-128"/>
                <a:cs typeface="ＭＳ Ｐゴシック" panose="020B0600070205080204" pitchFamily="34" charset="-128"/>
              </a:rPr>
            </a:br>
            <a:r>
              <a:rPr sz="4000" b="0">
                <a:solidFill>
                  <a:srgbClr val="FF0000"/>
                </a:solidFill>
                <a:latin typeface="ＭＳ Ｐゴシック" panose="020B0600070205080204" pitchFamily="34" charset="-128"/>
                <a:cs typeface="ＭＳ Ｐゴシック" panose="020B0600070205080204" pitchFamily="34" charset="-128"/>
              </a:rPr>
              <a:t>　 </a:t>
            </a:r>
            <a:r>
              <a:rPr lang="ja-JP" sz="4000" b="0">
                <a:solidFill>
                  <a:srgbClr val="FF0000"/>
                </a:solidFill>
                <a:latin typeface="ＭＳ Ｐゴシック" panose="020B0600070205080204" pitchFamily="34" charset="-128"/>
                <a:cs typeface="ＭＳ Ｐゴシック" panose="020B0600070205080204" pitchFamily="34" charset="-128"/>
              </a:rPr>
              <a:t>永久</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とこしえ</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sz="4000" b="0">
                <a:solidFill>
                  <a:srgbClr val="FF0000"/>
                </a:solidFill>
                <a:latin typeface="ＭＳ Ｐゴシック" panose="020B0600070205080204" pitchFamily="34" charset="-128"/>
                <a:cs typeface="ＭＳ Ｐゴシック" panose="020B0600070205080204" pitchFamily="34" charset="-128"/>
              </a:rPr>
              <a:t>の国</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くに</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sz="4000" b="0">
                <a:solidFill>
                  <a:srgbClr val="FF0000"/>
                </a:solidFill>
                <a:latin typeface="ＭＳ Ｐゴシック" panose="020B0600070205080204" pitchFamily="34" charset="-128"/>
                <a:cs typeface="ＭＳ Ｐゴシック" panose="020B0600070205080204" pitchFamily="34" charset="-128"/>
              </a:rPr>
              <a:t>の 望</a:t>
            </a:r>
            <a:r>
              <a:rPr sz="2800" b="0">
                <a:solidFill>
                  <a:srgbClr val="FF0000"/>
                </a:solidFill>
                <a:latin typeface="ＭＳ Ｐゴシック" panose="020B0600070205080204" pitchFamily="34" charset="-128"/>
                <a:cs typeface="ＭＳ Ｐゴシック" panose="020B0600070205080204" pitchFamily="34" charset="-128"/>
              </a:rPr>
              <a:t>(のぞ)</a:t>
            </a:r>
            <a:r>
              <a:rPr sz="4000" b="0">
                <a:solidFill>
                  <a:srgbClr val="FF0000"/>
                </a:solidFill>
                <a:latin typeface="ＭＳ Ｐゴシック" panose="020B0600070205080204" pitchFamily="34" charset="-128"/>
                <a:cs typeface="ＭＳ Ｐゴシック" panose="020B0600070205080204" pitchFamily="34" charset="-128"/>
              </a:rPr>
              <a:t>みを</a:t>
            </a:r>
            <a:br>
              <a:rPr sz="4000" b="0">
                <a:solidFill>
                  <a:srgbClr val="FF0000"/>
                </a:solidFill>
                <a:latin typeface="ＭＳ Ｐゴシック" panose="020B0600070205080204" pitchFamily="34" charset="-128"/>
                <a:cs typeface="ＭＳ Ｐゴシック" panose="020B0600070205080204" pitchFamily="34" charset="-128"/>
              </a:rPr>
            </a:br>
            <a:r>
              <a:rPr sz="4000" b="0">
                <a:solidFill>
                  <a:srgbClr val="FF0000"/>
                </a:solidFill>
                <a:latin typeface="ＭＳ Ｐゴシック" panose="020B0600070205080204" pitchFamily="34" charset="-128"/>
                <a:cs typeface="ＭＳ Ｐゴシック" panose="020B0600070205080204" pitchFamily="34" charset="-128"/>
              </a:rPr>
              <a:t>　 友</a:t>
            </a:r>
            <a:r>
              <a:rPr sz="2800" b="0">
                <a:solidFill>
                  <a:srgbClr val="FF0000"/>
                </a:solidFill>
                <a:latin typeface="ＭＳ Ｐゴシック" panose="020B0600070205080204" pitchFamily="34" charset="-128"/>
                <a:cs typeface="ＭＳ Ｐゴシック" panose="020B0600070205080204" pitchFamily="34" charset="-128"/>
              </a:rPr>
              <a:t>(とも)</a:t>
            </a:r>
            <a:r>
              <a:rPr sz="4000" b="0">
                <a:solidFill>
                  <a:srgbClr val="FF0000"/>
                </a:solidFill>
                <a:latin typeface="ＭＳ Ｐゴシック" panose="020B0600070205080204" pitchFamily="34" charset="-128"/>
                <a:cs typeface="ＭＳ Ｐゴシック" panose="020B0600070205080204" pitchFamily="34" charset="-128"/>
              </a:rPr>
              <a:t>よ</a:t>
            </a:r>
            <a:r>
              <a:rPr lang="ja-JP" sz="4000" b="0">
                <a:solidFill>
                  <a:srgbClr val="FF0000"/>
                </a:solidFill>
                <a:latin typeface="ＭＳ Ｐゴシック" panose="020B0600070205080204" pitchFamily="34" charset="-128"/>
                <a:cs typeface="ＭＳ Ｐゴシック" panose="020B0600070205080204" pitchFamily="34" charset="-128"/>
              </a:rPr>
              <a:t>汝</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な</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sz="4000" b="0">
                <a:solidFill>
                  <a:srgbClr val="FF0000"/>
                </a:solidFill>
                <a:latin typeface="ＭＳ Ｐゴシック" panose="020B0600070205080204" pitchFamily="34" charset="-128"/>
                <a:cs typeface="ＭＳ Ｐゴシック" panose="020B0600070205080204" pitchFamily="34" charset="-128"/>
              </a:rPr>
              <a:t>がものとせずや</a:t>
            </a:r>
            <a:endParaRPr b="0">
              <a:solidFill>
                <a:srgbClr val="FF0000"/>
              </a:solidFill>
              <a:latin typeface="ＭＳ Ｐゴシック" panose="020B0600070205080204" pitchFamily="34" charset="-128"/>
              <a:cs typeface="ＭＳ Ｐゴシック" panose="020B0600070205080204" pitchFamily="34" charset="-128"/>
            </a:endParaRPr>
          </a:p>
          <a:p>
            <a:pPr algn="ctr">
              <a:lnSpc>
                <a:spcPct val="110000"/>
              </a:lnSpc>
            </a:pPr>
            <a:r>
              <a:rPr lang="ja-JP" altLang="en-US" sz="2000"/>
              <a:t>　</a:t>
            </a:r>
            <a:br>
              <a:rPr lang="ja-JP" altLang="en-US" sz="2000"/>
            </a:br>
            <a:r>
              <a:rPr lang="ja-JP" altLang="en-US" sz="4000">
                <a:latin typeface="ＭＳ Ｐ明朝" panose="02020600040205080304" charset="-128"/>
                <a:ea typeface="ＭＳ Ｐ明朝" panose="02020600040205080304" charset="-128"/>
                <a:cs typeface="ＭＳ Ｐ明朝" panose="02020600040205080304" charset="-128"/>
              </a:rPr>
              <a:t>　我有一位父 賜我極大恩典</a:t>
            </a:r>
            <a:br>
              <a:rPr lang="ja-JP" altLang="en-US" sz="4000">
                <a:latin typeface="ＭＳ Ｐ明朝" panose="02020600040205080304" charset="-128"/>
                <a:ea typeface="ＭＳ Ｐ明朝" panose="02020600040205080304" charset="-128"/>
                <a:cs typeface="ＭＳ Ｐ明朝" panose="02020600040205080304" charset="-128"/>
              </a:rPr>
            </a:br>
            <a:r>
              <a:rPr lang="ja-JP" altLang="en-US" sz="4000">
                <a:latin typeface="ＭＳ Ｐ明朝" panose="02020600040205080304" charset="-128"/>
                <a:ea typeface="ＭＳ Ｐ明朝" panose="02020600040205080304" charset="-128"/>
                <a:cs typeface="ＭＳ Ｐ明朝" panose="02020600040205080304" charset="-128"/>
              </a:rPr>
              <a:t>　這個永生生命 真實又明顯</a:t>
            </a:r>
            <a:br>
              <a:rPr lang="ja-JP" altLang="en-US" sz="4000">
                <a:latin typeface="ＭＳ Ｐ明朝" panose="02020600040205080304" charset="-128"/>
                <a:ea typeface="ＭＳ Ｐ明朝" panose="02020600040205080304" charset="-128"/>
                <a:cs typeface="ＭＳ Ｐ明朝" panose="02020600040205080304" charset="-128"/>
              </a:rPr>
            </a:br>
            <a:r>
              <a:rPr lang="ja-JP" altLang="en-US" sz="4000">
                <a:latin typeface="ＭＳ Ｐ明朝" panose="02020600040205080304" charset="-128"/>
                <a:ea typeface="ＭＳ Ｐ明朝" panose="02020600040205080304" charset="-128"/>
                <a:cs typeface="ＭＳ Ｐ明朝" panose="02020600040205080304" charset="-128"/>
              </a:rPr>
              <a:t>　不久祂要召我 在天與祂相見</a:t>
            </a:r>
            <a:br>
              <a:rPr lang="ja-JP" altLang="en-US" sz="4000">
                <a:latin typeface="ＭＳ Ｐ明朝" panose="02020600040205080304" charset="-128"/>
                <a:ea typeface="ＭＳ Ｐ明朝" panose="02020600040205080304" charset="-128"/>
                <a:cs typeface="ＭＳ Ｐ明朝" panose="02020600040205080304" charset="-128"/>
              </a:rPr>
            </a:br>
            <a:r>
              <a:rPr lang="ja-JP" altLang="en-US" sz="4000">
                <a:latin typeface="ＭＳ Ｐ明朝" panose="02020600040205080304" charset="-128"/>
                <a:ea typeface="ＭＳ Ｐ明朝" panose="02020600040205080304" charset="-128"/>
                <a:cs typeface="ＭＳ Ｐ明朝" panose="02020600040205080304" charset="-128"/>
              </a:rPr>
              <a:t>　願祂聽我求 也帶你去拜見</a:t>
            </a:r>
          </a:p>
        </p:txBody>
      </p:sp>
      <p:sp>
        <p:nvSpPr>
          <p:cNvPr id="7" name="テキストボックス 6"/>
          <p:cNvSpPr txBox="1"/>
          <p:nvPr/>
        </p:nvSpPr>
        <p:spPr>
          <a:xfrm>
            <a:off x="7979410" y="232410"/>
            <a:ext cx="950595" cy="337185"/>
          </a:xfrm>
          <a:prstGeom prst="rect">
            <a:avLst/>
          </a:prstGeom>
          <a:noFill/>
        </p:spPr>
        <p:txBody>
          <a:bodyPr wrap="square" rtlCol="0">
            <a:spAutoFit/>
          </a:bodyPr>
          <a:lstStyle/>
          <a:p>
            <a:r>
              <a:rPr lang="en-US" altLang="ja-JP" sz="1600" dirty="0" smtClean="0"/>
              <a:t>030-3/6</a:t>
            </a:r>
            <a:endParaRPr lang="en-US" altLang="ja-JP" sz="16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ボックス 4"/>
          <p:cNvSpPr txBox="1"/>
          <p:nvPr/>
        </p:nvSpPr>
        <p:spPr>
          <a:xfrm>
            <a:off x="313055" y="860425"/>
            <a:ext cx="8616950" cy="4905375"/>
          </a:xfrm>
          <a:prstGeom prst="rect">
            <a:avLst/>
          </a:prstGeom>
          <a:noFill/>
        </p:spPr>
        <p:txBody>
          <a:bodyPr wrap="square" rtlCol="0">
            <a:spAutoFit/>
          </a:bodyPr>
          <a:lstStyle/>
          <a:p>
            <a:pPr algn="ctr">
              <a:lnSpc>
                <a:spcPts val="6100"/>
              </a:lnSpc>
              <a:buClrTx/>
              <a:buSzTx/>
              <a:buFont typeface="Georgia" panose="02040502050405020303" pitchFamily="18" charset="0"/>
            </a:pP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我</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われ</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祈</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いの</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れり</a:t>
            </a:r>
            <a:r>
              <a:rPr kumimoji="1" lang="ja-JP" altLang="en-US" sz="4000" b="0" dirty="0" smtClean="0">
                <a:solidFill>
                  <a:srgbClr val="FF0000"/>
                </a:solidFill>
                <a:latin typeface="ＭＳ Ｐゴシック" panose="020B0600070205080204" pitchFamily="34" charset="-128"/>
                <a:sym typeface="+mn-ea"/>
              </a:rPr>
              <a:t>　</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我</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われ</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祈</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いの</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れり</a:t>
            </a:r>
            <a:endParaRPr lang="ja-JP" altLang="en-US" sz="4000" b="0" dirty="0" smtClean="0">
              <a:solidFill>
                <a:srgbClr val="FF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endParaRPr>
          </a:p>
          <a:p>
            <a:pPr algn="ctr">
              <a:lnSpc>
                <a:spcPts val="6100"/>
              </a:lnSpc>
              <a:buClrTx/>
              <a:buSzTx/>
              <a:buFont typeface="Georgia" panose="02040502050405020303" pitchFamily="18" charset="0"/>
            </a:pP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我</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われ</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祈</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いの</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れり</a:t>
            </a:r>
            <a:r>
              <a:rPr kumimoji="1" lang="ja-JP" altLang="en-US" sz="4000" b="0" dirty="0" smtClean="0">
                <a:solidFill>
                  <a:srgbClr val="FF0000"/>
                </a:solidFill>
                <a:latin typeface="ＭＳ Ｐゴシック" panose="020B0600070205080204" pitchFamily="34" charset="-128"/>
                <a:sym typeface="+mn-ea"/>
              </a:rPr>
              <a:t>　汝</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な</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sym typeface="+mn-ea"/>
              </a:rPr>
              <a:t>がために</a:t>
            </a:r>
            <a:endParaRPr lang="ja-JP" altLang="en-US" sz="4000"/>
          </a:p>
          <a:p>
            <a:pPr algn="ctr">
              <a:lnSpc>
                <a:spcPct val="110000"/>
              </a:lnSpc>
            </a:pPr>
            <a:r>
              <a:rPr lang="ja-JP" altLang="en-US" sz="2000"/>
              <a:t>　</a:t>
            </a:r>
            <a:br>
              <a:rPr lang="ja-JP" altLang="en-US" sz="2000"/>
            </a:br>
            <a:r>
              <a:rPr kumimoji="1" lang="zh-TW" altLang="en-US" sz="4000" dirty="0" smtClean="0">
                <a:solidFill>
                  <a:schemeClr val="tx2"/>
                </a:solidFill>
                <a:latin typeface="ＭＳ Ｐ明朝" panose="02020600040205080304" charset="-128"/>
                <a:ea typeface="ＭＳ Ｐ明朝" panose="02020600040205080304" charset="-128"/>
                <a:sym typeface="+mn-ea"/>
              </a:rPr>
              <a:t>我今為你祈求 我今為你祈求</a:t>
            </a:r>
            <a:r>
              <a:rPr kumimoji="1" lang="en-US" altLang="zh-TW" sz="4000" dirty="0" smtClean="0">
                <a:solidFill>
                  <a:schemeClr val="tx2"/>
                </a:solidFill>
                <a:latin typeface="ＭＳ Ｐ明朝" panose="02020600040205080304" charset="-128"/>
                <a:ea typeface="ＭＳ Ｐ明朝" panose="02020600040205080304" charset="-128"/>
                <a:sym typeface="+mn-ea"/>
              </a:rPr>
              <a:t/>
            </a:r>
            <a:br>
              <a:rPr kumimoji="1" lang="en-US" altLang="zh-TW" sz="4000" dirty="0" smtClean="0">
                <a:solidFill>
                  <a:schemeClr val="tx2"/>
                </a:solidFill>
                <a:latin typeface="ＭＳ Ｐ明朝" panose="02020600040205080304" charset="-128"/>
                <a:ea typeface="ＭＳ Ｐ明朝" panose="02020600040205080304" charset="-128"/>
                <a:sym typeface="+mn-ea"/>
              </a:rPr>
            </a:br>
            <a:r>
              <a:rPr kumimoji="1" lang="zh-TW" altLang="en-US" sz="4000" dirty="0" smtClean="0">
                <a:solidFill>
                  <a:schemeClr val="tx2"/>
                </a:solidFill>
                <a:latin typeface="ＭＳ Ｐ明朝" panose="02020600040205080304" charset="-128"/>
                <a:ea typeface="ＭＳ Ｐ明朝" panose="02020600040205080304" charset="-128"/>
                <a:sym typeface="+mn-ea"/>
              </a:rPr>
              <a:t>我今為你祈求 常</a:t>
            </a:r>
            <a:r>
              <a:rPr kumimoji="1" lang="zh-TW" altLang="en-US" sz="4000" dirty="0">
                <a:solidFill>
                  <a:schemeClr val="tx2"/>
                </a:solidFill>
                <a:latin typeface="ＭＳ Ｐ明朝" panose="02020600040205080304" charset="-128"/>
                <a:ea typeface="ＭＳ Ｐ明朝" panose="02020600040205080304" charset="-128"/>
                <a:sym typeface="+mn-ea"/>
              </a:rPr>
              <a:t>為你祈求</a:t>
            </a:r>
          </a:p>
          <a:p>
            <a:pPr algn="ctr">
              <a:lnSpc>
                <a:spcPct val="110000"/>
              </a:lnSpc>
            </a:pPr>
            <a:endParaRPr lang="ja-JP" altLang="en-US" sz="2000">
              <a:latin typeface="ＭＳ Ｐ明朝" panose="02020600040205080304" charset="-128"/>
              <a:ea typeface="ＭＳ Ｐ明朝" panose="02020600040205080304" charset="-128"/>
              <a:cs typeface="ＭＳ Ｐ明朝" panose="02020600040205080304" charset="-128"/>
            </a:endParaRPr>
          </a:p>
          <a:p>
            <a:pPr algn="ctr">
              <a:lnSpc>
                <a:spcPct val="110000"/>
              </a:lnSpc>
            </a:pPr>
            <a:r>
              <a:rPr lang="en-US" altLang="ja-JP" sz="3600">
                <a:latin typeface="ＭＳ Ｐ明朝" panose="02020600040205080304" charset="-128"/>
                <a:ea typeface="ＭＳ Ｐ明朝" panose="02020600040205080304" charset="-128"/>
                <a:cs typeface="ＭＳ Ｐ明朝" panose="02020600040205080304" charset="-128"/>
                <a:sym typeface="+mn-ea"/>
              </a:rPr>
              <a:t>For you I am praying, for you I am praying </a:t>
            </a:r>
          </a:p>
          <a:p>
            <a:pPr algn="ctr">
              <a:lnSpc>
                <a:spcPct val="110000"/>
              </a:lnSpc>
            </a:pPr>
            <a:r>
              <a:rPr lang="en-US" altLang="ja-JP" sz="3600">
                <a:latin typeface="ＭＳ Ｐ明朝" panose="02020600040205080304" charset="-128"/>
                <a:ea typeface="ＭＳ Ｐ明朝" panose="02020600040205080304" charset="-128"/>
                <a:cs typeface="ＭＳ Ｐ明朝" panose="02020600040205080304" charset="-128"/>
                <a:sym typeface="+mn-ea"/>
              </a:rPr>
              <a:t>for you I am praying, </a:t>
            </a:r>
            <a:r>
              <a:rPr lang="en-US" altLang="ja-JP" sz="3600">
                <a:latin typeface="ＭＳ Ｐ明朝" panose="02020600040205080304" charset="-128"/>
                <a:ea typeface="ＭＳ Ｐ明朝" panose="02020600040205080304" charset="-128"/>
                <a:cs typeface="ＭＳ Ｐ明朝" panose="02020600040205080304" charset="-128"/>
              </a:rPr>
              <a:t>I'm praying for you</a:t>
            </a:r>
          </a:p>
        </p:txBody>
      </p:sp>
      <p:sp>
        <p:nvSpPr>
          <p:cNvPr id="7" name="テキストボックス 6"/>
          <p:cNvSpPr txBox="1"/>
          <p:nvPr/>
        </p:nvSpPr>
        <p:spPr>
          <a:xfrm>
            <a:off x="7979410" y="232410"/>
            <a:ext cx="950595" cy="337185"/>
          </a:xfrm>
          <a:prstGeom prst="rect">
            <a:avLst/>
          </a:prstGeom>
          <a:noFill/>
        </p:spPr>
        <p:txBody>
          <a:bodyPr wrap="square" rtlCol="0">
            <a:spAutoFit/>
          </a:bodyPr>
          <a:lstStyle/>
          <a:p>
            <a:r>
              <a:rPr lang="en-US" altLang="ja-JP" sz="1600" dirty="0" smtClean="0"/>
              <a:t>030-4/6</a:t>
            </a:r>
            <a:endParaRPr lang="en-US" altLang="ja-JP"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ボックス 4"/>
          <p:cNvSpPr txBox="1"/>
          <p:nvPr/>
        </p:nvSpPr>
        <p:spPr>
          <a:xfrm>
            <a:off x="404495" y="716915"/>
            <a:ext cx="8421370" cy="5846445"/>
          </a:xfrm>
          <a:prstGeom prst="rect">
            <a:avLst/>
          </a:prstGeom>
          <a:noFill/>
        </p:spPr>
        <p:txBody>
          <a:bodyPr wrap="square" rtlCol="0">
            <a:spAutoFit/>
          </a:bodyPr>
          <a:lstStyle/>
          <a:p>
            <a:pPr algn="ctr">
              <a:lnSpc>
                <a:spcPct val="110000"/>
              </a:lnSpc>
            </a:pPr>
            <a:r>
              <a:rPr kumimoji="1" lang="en-US" altLang="zh-TW" sz="4000" b="0" dirty="0" smtClean="0">
                <a:solidFill>
                  <a:srgbClr val="FF0000"/>
                </a:solidFill>
                <a:latin typeface="ＭＳ Ｐゴシック" panose="020B0600070205080204" pitchFamily="34" charset="-128"/>
                <a:cs typeface="ＭＳ Ｐゴシック" panose="020B0600070205080204" pitchFamily="34" charset="-128"/>
                <a:sym typeface="+mn-ea"/>
              </a:rPr>
              <a:t>3</a:t>
            </a:r>
            <a:r>
              <a:rPr kumimoji="1" lang="en-US" altLang="ja-JP" sz="4000" b="0" dirty="0" smtClean="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この救</a:t>
            </a:r>
            <a:r>
              <a:rPr kumimoji="1" lang="en-US" altLang="ja-JP" sz="2800" b="0" dirty="0" smtClean="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dirty="0" smtClean="0">
                <a:solidFill>
                  <a:srgbClr val="FF0000"/>
                </a:solidFill>
                <a:latin typeface="ＭＳ Ｐゴシック" panose="020B0600070205080204" pitchFamily="34" charset="-128"/>
                <a:cs typeface="ＭＳ Ｐゴシック" panose="020B0600070205080204" pitchFamily="34" charset="-128"/>
                <a:sym typeface="+mn-ea"/>
              </a:rPr>
              <a:t>すく</a:t>
            </a:r>
            <a:r>
              <a:rPr kumimoji="1" lang="en-US" altLang="ja-JP" sz="2800" b="0" dirty="0" smtClean="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いの 喜</a:t>
            </a:r>
            <a:r>
              <a:rPr kumimoji="1" lang="en-US" altLang="ja-JP" sz="2800" b="0" dirty="0" smtClean="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dirty="0" smtClean="0">
                <a:solidFill>
                  <a:srgbClr val="FF0000"/>
                </a:solidFill>
                <a:latin typeface="ＭＳ Ｐゴシック" panose="020B0600070205080204" pitchFamily="34" charset="-128"/>
                <a:cs typeface="ＭＳ Ｐゴシック" panose="020B0600070205080204" pitchFamily="34" charset="-128"/>
                <a:sym typeface="+mn-ea"/>
              </a:rPr>
              <a:t>よろこ</a:t>
            </a:r>
            <a:r>
              <a:rPr kumimoji="1" lang="en-US" altLang="ja-JP" sz="2800" b="0" dirty="0" smtClean="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びを</a:t>
            </a:r>
            <a:r>
              <a:rPr kumimoji="1" lang="en-US" altLang="ja-JP" sz="4000" b="0" dirty="0" smtClean="0">
                <a:solidFill>
                  <a:srgbClr val="FF0000"/>
                </a:solidFill>
                <a:latin typeface="ＭＳ Ｐゴシック" panose="020B0600070205080204" pitchFamily="34" charset="-128"/>
                <a:cs typeface="ＭＳ Ｐゴシック" panose="020B0600070205080204" pitchFamily="34" charset="-128"/>
                <a:sym typeface="+mn-ea"/>
              </a:rPr>
              <a:t/>
            </a:r>
            <a:br>
              <a:rPr kumimoji="1" lang="en-US" altLang="ja-JP" sz="4000" b="0" dirty="0" smtClean="0">
                <a:solidFill>
                  <a:srgbClr val="FF0000"/>
                </a:solidFill>
                <a:latin typeface="ＭＳ Ｐゴシック" panose="020B0600070205080204" pitchFamily="34" charset="-128"/>
                <a:cs typeface="ＭＳ Ｐゴシック" panose="020B0600070205080204" pitchFamily="34" charset="-128"/>
                <a:sym typeface="+mn-ea"/>
              </a:rPr>
            </a:b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　 いかで　我</a:t>
            </a:r>
            <a:r>
              <a:rPr kumimoji="1" lang="en-US" altLang="ja-JP" sz="2800" b="0" dirty="0" smtClean="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dirty="0" smtClean="0">
                <a:solidFill>
                  <a:srgbClr val="FF0000"/>
                </a:solidFill>
                <a:latin typeface="ＭＳ Ｐゴシック" panose="020B0600070205080204" pitchFamily="34" charset="-128"/>
                <a:cs typeface="ＭＳ Ｐゴシック" panose="020B0600070205080204" pitchFamily="34" charset="-128"/>
                <a:sym typeface="+mn-ea"/>
              </a:rPr>
              <a:t>われ）</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のみ持</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も</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つべき</a:t>
            </a:r>
            <a:r>
              <a:rPr kumimoji="1" lang="en-US" altLang="ja-JP" sz="4000" b="0" dirty="0" smtClean="0">
                <a:solidFill>
                  <a:srgbClr val="FF0000"/>
                </a:solidFill>
                <a:latin typeface="ＭＳ Ｐゴシック" panose="020B0600070205080204" pitchFamily="34" charset="-128"/>
                <a:cs typeface="ＭＳ Ｐゴシック" panose="020B0600070205080204" pitchFamily="34" charset="-128"/>
                <a:sym typeface="+mn-ea"/>
              </a:rPr>
              <a:t/>
            </a:r>
            <a:br>
              <a:rPr kumimoji="1" lang="en-US" altLang="ja-JP" sz="4000" b="0" dirty="0" smtClean="0">
                <a:solidFill>
                  <a:srgbClr val="FF0000"/>
                </a:solidFill>
                <a:latin typeface="ＭＳ Ｐゴシック" panose="020B0600070205080204" pitchFamily="34" charset="-128"/>
                <a:cs typeface="ＭＳ Ｐゴシック" panose="020B0600070205080204" pitchFamily="34" charset="-128"/>
                <a:sym typeface="+mn-ea"/>
              </a:rPr>
            </a:b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　 諸共</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もろとも</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に喜</a:t>
            </a:r>
            <a:r>
              <a:rPr kumimoji="1" lang="en-US" altLang="ja-JP" sz="2800" b="0" dirty="0" smtClean="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dirty="0" smtClean="0">
                <a:solidFill>
                  <a:srgbClr val="FF0000"/>
                </a:solidFill>
                <a:latin typeface="ＭＳ Ｐゴシック" panose="020B0600070205080204" pitchFamily="34" charset="-128"/>
                <a:cs typeface="ＭＳ Ｐゴシック" panose="020B0600070205080204" pitchFamily="34" charset="-128"/>
                <a:sym typeface="+mn-ea"/>
              </a:rPr>
              <a:t>よろこ</a:t>
            </a:r>
            <a:r>
              <a:rPr kumimoji="1" lang="en-US" altLang="ja-JP" sz="2800" b="0" dirty="0" smtClean="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び合</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あ</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わんと</a:t>
            </a:r>
            <a:r>
              <a:rPr kumimoji="1" lang="en-US" altLang="ja-JP" sz="4000" b="0" dirty="0" smtClean="0">
                <a:solidFill>
                  <a:srgbClr val="FF0000"/>
                </a:solidFill>
                <a:latin typeface="ＭＳ Ｐゴシック" panose="020B0600070205080204" pitchFamily="34" charset="-128"/>
                <a:cs typeface="ＭＳ Ｐゴシック" panose="020B0600070205080204" pitchFamily="34" charset="-128"/>
                <a:sym typeface="+mn-ea"/>
              </a:rPr>
              <a:t/>
            </a:r>
            <a:br>
              <a:rPr kumimoji="1" lang="en-US" altLang="ja-JP" sz="4000" b="0" dirty="0" smtClean="0">
                <a:solidFill>
                  <a:srgbClr val="FF0000"/>
                </a:solidFill>
                <a:latin typeface="ＭＳ Ｐゴシック" panose="020B0600070205080204" pitchFamily="34" charset="-128"/>
                <a:cs typeface="ＭＳ Ｐゴシック" panose="020B0600070205080204" pitchFamily="34" charset="-128"/>
                <a:sym typeface="+mn-ea"/>
              </a:rPr>
            </a:b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　 汝</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a:solidFill>
                  <a:srgbClr val="FF0000"/>
                </a:solidFill>
                <a:latin typeface="ＭＳ Ｐゴシック" panose="020B0600070205080204" pitchFamily="34" charset="-128"/>
                <a:cs typeface="ＭＳ Ｐゴシック" panose="020B0600070205080204" pitchFamily="34" charset="-128"/>
                <a:sym typeface="+mn-ea"/>
              </a:rPr>
              <a:t>な</a:t>
            </a:r>
            <a:r>
              <a:rPr kumimoji="1" lang="en-US" altLang="ja-JP" sz="28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がために 祈</a:t>
            </a:r>
            <a:r>
              <a:rPr kumimoji="1" lang="en-US" altLang="ja-JP" sz="2800" b="0" dirty="0" smtClean="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800" b="0" dirty="0" smtClean="0">
                <a:solidFill>
                  <a:srgbClr val="FF0000"/>
                </a:solidFill>
                <a:latin typeface="ＭＳ Ｐゴシック" panose="020B0600070205080204" pitchFamily="34" charset="-128"/>
                <a:cs typeface="ＭＳ Ｐゴシック" panose="020B0600070205080204" pitchFamily="34" charset="-128"/>
                <a:sym typeface="+mn-ea"/>
              </a:rPr>
              <a:t>いの</a:t>
            </a:r>
            <a:r>
              <a:rPr kumimoji="1" lang="en-US" altLang="ja-JP" sz="2800" b="0" dirty="0" smtClean="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りしなり</a:t>
            </a:r>
            <a:endParaRPr b="0">
              <a:solidFill>
                <a:srgbClr val="FF0000"/>
              </a:solidFill>
              <a:latin typeface="ＭＳ Ｐゴシック" panose="020B0600070205080204" pitchFamily="34" charset="-128"/>
              <a:cs typeface="ＭＳ Ｐゴシック" panose="020B0600070205080204" pitchFamily="34" charset="-128"/>
            </a:endParaRPr>
          </a:p>
          <a:p>
            <a:pPr algn="ctr">
              <a:lnSpc>
                <a:spcPct val="110000"/>
              </a:lnSpc>
            </a:pPr>
            <a:r>
              <a:rPr lang="ja-JP" altLang="en-US" sz="2000"/>
              <a:t>　</a:t>
            </a:r>
            <a:br>
              <a:rPr lang="ja-JP" altLang="en-US" sz="2000"/>
            </a:br>
            <a:r>
              <a:rPr lang="ja-JP" altLang="en-US" sz="4000">
                <a:latin typeface="ＭＳ Ｐ明朝" panose="02020600040205080304" charset="-128"/>
                <a:ea typeface="ＭＳ Ｐ明朝" panose="02020600040205080304" charset="-128"/>
                <a:cs typeface="ＭＳ Ｐ明朝" panose="02020600040205080304" charset="-128"/>
              </a:rPr>
              <a:t>　我有一白衣 比日光還明亮</a:t>
            </a:r>
            <a:br>
              <a:rPr lang="ja-JP" altLang="en-US" sz="4000">
                <a:latin typeface="ＭＳ Ｐ明朝" panose="02020600040205080304" charset="-128"/>
                <a:ea typeface="ＭＳ Ｐ明朝" panose="02020600040205080304" charset="-128"/>
                <a:cs typeface="ＭＳ Ｐ明朝" panose="02020600040205080304" charset="-128"/>
              </a:rPr>
            </a:br>
            <a:r>
              <a:rPr lang="ja-JP" altLang="en-US" sz="4000">
                <a:latin typeface="ＭＳ Ｐ明朝" panose="02020600040205080304" charset="-128"/>
                <a:ea typeface="ＭＳ Ｐ明朝" panose="02020600040205080304" charset="-128"/>
                <a:cs typeface="ＭＳ Ｐ明朝" panose="02020600040205080304" charset="-128"/>
              </a:rPr>
              <a:t>  已在榮耀裏面 等候我穿上</a:t>
            </a:r>
            <a:br>
              <a:rPr lang="ja-JP" altLang="en-US" sz="4000">
                <a:latin typeface="ＭＳ Ｐ明朝" panose="02020600040205080304" charset="-128"/>
                <a:ea typeface="ＭＳ Ｐ明朝" panose="02020600040205080304" charset="-128"/>
                <a:cs typeface="ＭＳ Ｐ明朝" panose="02020600040205080304" charset="-128"/>
              </a:rPr>
            </a:br>
            <a:r>
              <a:rPr lang="ja-JP" altLang="en-US" sz="4000">
                <a:latin typeface="ＭＳ Ｐ明朝" panose="02020600040205080304" charset="-128"/>
                <a:ea typeface="ＭＳ Ｐ明朝" panose="02020600040205080304" charset="-128"/>
                <a:cs typeface="ＭＳ Ｐ明朝" panose="02020600040205080304" charset="-128"/>
              </a:rPr>
              <a:t>　那雪白美義袍 極華麗且體面</a:t>
            </a:r>
            <a:br>
              <a:rPr lang="ja-JP" altLang="en-US" sz="4000">
                <a:latin typeface="ＭＳ Ｐ明朝" panose="02020600040205080304" charset="-128"/>
                <a:ea typeface="ＭＳ Ｐ明朝" panose="02020600040205080304" charset="-128"/>
                <a:cs typeface="ＭＳ Ｐ明朝" panose="02020600040205080304" charset="-128"/>
              </a:rPr>
            </a:br>
            <a:r>
              <a:rPr lang="ja-JP" altLang="en-US" sz="4000">
                <a:latin typeface="ＭＳ Ｐ明朝" panose="02020600040205080304" charset="-128"/>
                <a:ea typeface="ＭＳ Ｐ明朝" panose="02020600040205080304" charset="-128"/>
                <a:cs typeface="ＭＳ Ｐ明朝" panose="02020600040205080304" charset="-128"/>
              </a:rPr>
              <a:t>　願我親愛友 也能各得一件</a:t>
            </a:r>
          </a:p>
        </p:txBody>
      </p:sp>
      <p:sp>
        <p:nvSpPr>
          <p:cNvPr id="7" name="テキストボックス 6"/>
          <p:cNvSpPr txBox="1"/>
          <p:nvPr/>
        </p:nvSpPr>
        <p:spPr>
          <a:xfrm>
            <a:off x="7979410" y="232410"/>
            <a:ext cx="950595" cy="337185"/>
          </a:xfrm>
          <a:prstGeom prst="rect">
            <a:avLst/>
          </a:prstGeom>
          <a:noFill/>
        </p:spPr>
        <p:txBody>
          <a:bodyPr wrap="square" rtlCol="0">
            <a:spAutoFit/>
          </a:bodyPr>
          <a:lstStyle/>
          <a:p>
            <a:r>
              <a:rPr lang="en-US" altLang="ja-JP" sz="1600" dirty="0" smtClean="0"/>
              <a:t>030-5/6</a:t>
            </a:r>
            <a:endParaRPr lang="en-US" altLang="ja-JP"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9210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3"/>
          <p:cNvSpPr>
            <a:spLocks noGrp="1" noChangeArrowheads="1"/>
          </p:cNvSpPr>
          <p:nvPr>
            <p:ph type="subTitle" idx="1"/>
          </p:nvPr>
        </p:nvSpPr>
        <p:spPr>
          <a:xfrm>
            <a:off x="332105" y="979805"/>
            <a:ext cx="8500745" cy="4064000"/>
          </a:xfrm>
        </p:spPr>
        <p:txBody>
          <a:bodyPr>
            <a:normAutofit fontScale="95000" lnSpcReduction="10000"/>
          </a:bodyPr>
          <a:lstStyle/>
          <a:p>
            <a:pPr marL="63500" algn="ctr" eaLnBrk="1" hangingPunct="1">
              <a:buClr>
                <a:srgbClr val="6FB833"/>
              </a:buClr>
              <a:defRPr/>
            </a:pPr>
            <a:r>
              <a:rPr lang="ja-JP" altLang="en-US" sz="6000" b="1" dirty="0">
                <a:solidFill>
                  <a:schemeClr val="tx1"/>
                </a:solidFill>
                <a:latin typeface="ＭＳ Ｐゴシック" panose="020B0600070205080204" pitchFamily="34" charset="-128"/>
                <a:ea typeface="ＭＳ Ｐゴシック" panose="020B0600070205080204" pitchFamily="34" charset="-128"/>
                <a:sym typeface="+mn-ea"/>
              </a:rPr>
              <a:t>和</a:t>
            </a:r>
            <a:r>
              <a:rPr lang="zh-TW" altLang="en-US" sz="6000" b="1" dirty="0">
                <a:solidFill>
                  <a:schemeClr val="tx1"/>
                </a:solidFill>
                <a:latin typeface="ＭＳ Ｐゴシック" panose="020B0600070205080204" pitchFamily="34" charset="-128"/>
                <a:ea typeface="ＭＳ Ｐゴシック" panose="020B0600070205080204" pitchFamily="34" charset="-128"/>
                <a:sym typeface="+mn-ea"/>
              </a:rPr>
              <a:t>散</a:t>
            </a:r>
            <a:r>
              <a:rPr lang="ja-JP" altLang="en-US" sz="6000" b="1" dirty="0">
                <a:solidFill>
                  <a:schemeClr val="tx1"/>
                </a:solidFill>
                <a:latin typeface="ＭＳ Ｐゴシック" panose="020B0600070205080204" pitchFamily="34" charset="-128"/>
                <a:ea typeface="ＭＳ Ｐゴシック" panose="020B0600070205080204" pitchFamily="34" charset="-128"/>
                <a:sym typeface="+mn-ea"/>
              </a:rPr>
              <a:t>那</a:t>
            </a:r>
            <a:r>
              <a:rPr lang="en-US" altLang="ja-JP" sz="4800" b="1" dirty="0">
                <a:solidFill>
                  <a:schemeClr val="tx1"/>
                </a:solidFill>
                <a:latin typeface="ＭＳ Ｐゴシック" panose="020B0600070205080204" pitchFamily="34" charset="-128"/>
                <a:ea typeface="ＭＳ Ｐゴシック" panose="020B0600070205080204" pitchFamily="34" charset="-128"/>
                <a:sym typeface="+mn-ea"/>
              </a:rPr>
              <a:t>(</a:t>
            </a:r>
            <a:r>
              <a:rPr lang="ja-JP" altLang="en-US" sz="4800" b="1" dirty="0">
                <a:solidFill>
                  <a:schemeClr val="tx1"/>
                </a:solidFill>
                <a:latin typeface="ＭＳ Ｐゴシック" panose="020B0600070205080204" pitchFamily="34" charset="-128"/>
                <a:ea typeface="ＭＳ Ｐゴシック" panose="020B0600070205080204" pitchFamily="34" charset="-128"/>
                <a:sym typeface="+mn-ea"/>
              </a:rPr>
              <a:t>ホサナ</a:t>
            </a:r>
            <a:r>
              <a:rPr lang="en-US" altLang="ja-JP" sz="4800" b="1" dirty="0">
                <a:solidFill>
                  <a:schemeClr val="tx1"/>
                </a:solidFill>
                <a:latin typeface="ＭＳ Ｐゴシック" panose="020B0600070205080204" pitchFamily="34" charset="-128"/>
                <a:ea typeface="ＭＳ Ｐゴシック" panose="020B0600070205080204" pitchFamily="34" charset="-128"/>
                <a:sym typeface="+mn-ea"/>
              </a:rPr>
              <a:t>)</a:t>
            </a:r>
            <a:r>
              <a:rPr lang="ja-JP" altLang="en-US" sz="6000" b="1" dirty="0">
                <a:solidFill>
                  <a:schemeClr val="tx1"/>
                </a:solidFill>
                <a:latin typeface="ＭＳ Ｐゴシック" panose="020B0600070205080204" pitchFamily="34" charset="-128"/>
                <a:ea typeface="ＭＳ Ｐゴシック" panose="020B0600070205080204" pitchFamily="34" charset="-128"/>
                <a:sym typeface="+mn-ea"/>
              </a:rPr>
              <a:t>聖歌 </a:t>
            </a:r>
            <a:r>
              <a:rPr lang="en-US" altLang="ja-JP" sz="6000" b="1" dirty="0">
                <a:solidFill>
                  <a:schemeClr val="tx1"/>
                </a:solidFill>
                <a:latin typeface="ＭＳ Ｐゴシック" panose="020B0600070205080204" pitchFamily="34" charset="-128"/>
                <a:ea typeface="ＭＳ Ｐゴシック" panose="020B0600070205080204" pitchFamily="34" charset="-128"/>
                <a:sym typeface="+mn-ea"/>
              </a:rPr>
              <a:t>33</a:t>
            </a:r>
            <a:endParaRPr lang="en-US" altLang="ja-JP" sz="5400" b="1" dirty="0">
              <a:solidFill>
                <a:srgbClr val="FF0000"/>
              </a:solidFill>
              <a:latin typeface="ＭＳ Ｐゴシック" panose="020B0600070205080204" pitchFamily="34" charset="-128"/>
              <a:ea typeface="ＭＳ Ｐゴシック" panose="020B0600070205080204" pitchFamily="34" charset="-128"/>
            </a:endParaRPr>
          </a:p>
          <a:p>
            <a:pPr marL="63500" algn="ctr" eaLnBrk="1" hangingPunct="1">
              <a:buClr>
                <a:srgbClr val="6FB833"/>
              </a:buClr>
              <a:defRPr/>
            </a:pPr>
            <a:endParaRPr lang="en-US" altLang="ja-JP" sz="2000" b="1" dirty="0">
              <a:solidFill>
                <a:srgbClr val="FF0000"/>
              </a:solidFill>
              <a:latin typeface="ＭＳ Ｐゴシック" panose="020B0600070205080204" pitchFamily="34" charset="-128"/>
              <a:ea typeface="ＭＳ Ｐゴシック" panose="020B0600070205080204" pitchFamily="34" charset="-128"/>
            </a:endParaRPr>
          </a:p>
          <a:p>
            <a:pPr marL="63500" algn="ctr" eaLnBrk="1" hangingPunct="1">
              <a:buClr>
                <a:srgbClr val="6FB833"/>
              </a:buClr>
              <a:defRPr/>
            </a:pPr>
            <a:r>
              <a:rPr lang="ja-JP" altLang="en-US" sz="5400" b="1" dirty="0" smtClean="0">
                <a:solidFill>
                  <a:srgbClr val="FF0000"/>
                </a:solidFill>
                <a:latin typeface="ＭＳ Ｐゴシック" panose="020B0600070205080204" pitchFamily="34" charset="-128"/>
                <a:ea typeface="ＭＳ Ｐゴシック" panose="020B0600070205080204" pitchFamily="34" charset="-128"/>
              </a:rPr>
              <a:t>たたえよ救い主イエスを</a:t>
            </a:r>
            <a:endParaRPr lang="en-US" altLang="ja-JP" sz="5400" b="1" dirty="0">
              <a:solidFill>
                <a:srgbClr val="FF0000"/>
              </a:solidFill>
              <a:latin typeface="ＭＳ Ｐゴシック" panose="020B0600070205080204" pitchFamily="34" charset="-128"/>
              <a:ea typeface="ＭＳ Ｐゴシック" panose="020B0600070205080204" pitchFamily="34" charset="-128"/>
            </a:endParaRPr>
          </a:p>
          <a:p>
            <a:pPr marL="63500" algn="ctr" eaLnBrk="1" hangingPunct="1">
              <a:buClr>
                <a:srgbClr val="6FB833"/>
              </a:buClr>
              <a:defRPr/>
            </a:pPr>
            <a:r>
              <a:rPr lang="zh-TW" altLang="en-US" sz="5400" b="1" dirty="0" smtClean="0">
                <a:solidFill>
                  <a:schemeClr val="bg2">
                    <a:lumMod val="25000"/>
                  </a:schemeClr>
                </a:solidFill>
                <a:latin typeface="ＭＳ Ｐゴシック" panose="020B0600070205080204" pitchFamily="34" charset="-128"/>
                <a:ea typeface="ＭＳ Ｐゴシック" panose="020B0600070205080204" pitchFamily="34" charset="-128"/>
              </a:rPr>
              <a:t>讚美耶穌</a:t>
            </a:r>
          </a:p>
          <a:p>
            <a:pPr marL="63500" algn="ctr" eaLnBrk="1" hangingPunct="1">
              <a:buClr>
                <a:srgbClr val="6FB833"/>
              </a:buClr>
              <a:defRPr/>
            </a:pPr>
            <a:r>
              <a:rPr lang="en-US" altLang="zh-TW" sz="5400" b="1" dirty="0" smtClean="0">
                <a:solidFill>
                  <a:schemeClr val="tx1"/>
                </a:solidFill>
                <a:latin typeface="ＭＳ Ｐゴシック" panose="020B0600070205080204" pitchFamily="34" charset="-128"/>
                <a:ea typeface="ＭＳ Ｐゴシック" panose="020B0600070205080204" pitchFamily="34" charset="-128"/>
              </a:rPr>
              <a:t>Praise Him! Praise Him</a:t>
            </a:r>
            <a:endParaRPr lang="en-US" altLang="zh-TW" sz="5400" b="1" dirty="0">
              <a:solidFill>
                <a:schemeClr val="bg2">
                  <a:lumMod val="25000"/>
                </a:schemeClr>
              </a:solidFill>
              <a:latin typeface="ＭＳ Ｐゴシック" panose="020B0600070205080204" pitchFamily="34" charset="-128"/>
              <a:ea typeface="ＭＳ Ｐゴシック" panose="020B0600070205080204" pitchFamily="34" charset="-128"/>
            </a:endParaRPr>
          </a:p>
          <a:p>
            <a:pPr marL="63500" algn="ctr" eaLnBrk="1" hangingPunct="1">
              <a:buClr>
                <a:srgbClr val="6FB833"/>
              </a:buClr>
              <a:defRPr/>
            </a:pPr>
            <a:endParaRPr lang="en-US" altLang="ja-JP" sz="5400" b="1" dirty="0">
              <a:solidFill>
                <a:schemeClr val="bg2">
                  <a:lumMod val="25000"/>
                </a:schemeClr>
              </a:solidFill>
              <a:latin typeface="ＭＳ Ｐゴシック" panose="020B0600070205080204" pitchFamily="34" charset="-128"/>
              <a:ea typeface="ＭＳ Ｐゴシック" panose="020B0600070205080204" pitchFamily="34" charset="-128"/>
            </a:endParaRPr>
          </a:p>
          <a:p>
            <a:pPr marL="63500" algn="ctr" eaLnBrk="1" hangingPunct="1">
              <a:buClr>
                <a:srgbClr val="6FB833"/>
              </a:buClr>
              <a:defRPr/>
            </a:pPr>
            <a:endParaRPr lang="en-US" altLang="zh-TW" sz="4800" b="1" dirty="0">
              <a:solidFill>
                <a:srgbClr val="C00000"/>
              </a:solidFill>
              <a:latin typeface="ＭＳ Ｐゴシック" panose="020B0600070205080204" pitchFamily="34" charset="-128"/>
              <a:ea typeface="ＭＳ Ｐゴシック" panose="020B0600070205080204" pitchFamily="34" charset="-128"/>
            </a:endParaRPr>
          </a:p>
          <a:p>
            <a:pPr marL="63500" algn="ctr" eaLnBrk="1" hangingPunct="1">
              <a:buClr>
                <a:srgbClr val="6FB833"/>
              </a:buClr>
              <a:defRPr/>
            </a:pPr>
            <a:endParaRPr lang="en-US" altLang="ja-JP" sz="4800" dirty="0">
              <a:solidFill>
                <a:srgbClr val="B0105C"/>
              </a:solidFill>
              <a:ea typeface="ＭＳ Ｐゴシック" panose="020B0600070205080204" pitchFamily="34" charset="-128"/>
            </a:endParaRPr>
          </a:p>
          <a:p>
            <a:pPr marL="63500" algn="ctr" eaLnBrk="1" hangingPunct="1">
              <a:buClr>
                <a:srgbClr val="6FB833"/>
              </a:buClr>
              <a:defRPr/>
            </a:pPr>
            <a:endParaRPr lang="en-US" altLang="zh-TW" sz="6600" dirty="0">
              <a:solidFill>
                <a:srgbClr val="A1ACBD"/>
              </a:solidFill>
              <a:ea typeface="ＭＳ Ｐゴシック" panose="020B0600070205080204" pitchFamily="34" charset="-128"/>
            </a:endParaRPr>
          </a:p>
          <a:p>
            <a:pPr marL="63500" algn="ctr" eaLnBrk="1" hangingPunct="1">
              <a:buClr>
                <a:srgbClr val="6FB833"/>
              </a:buClr>
              <a:defRPr/>
            </a:pPr>
            <a:endParaRPr lang="ja-JP" altLang="zh-TW" sz="1600" dirty="0">
              <a:solidFill>
                <a:srgbClr val="B0105C"/>
              </a:solidFill>
              <a:ea typeface="ＭＳ Ｐゴシック" panose="020B0600070205080204" pitchFamily="34" charset="-128"/>
            </a:endParaRPr>
          </a:p>
        </p:txBody>
      </p:sp>
      <p:sp>
        <p:nvSpPr>
          <p:cNvPr id="3" name="テキストボックス 2"/>
          <p:cNvSpPr txBox="1"/>
          <p:nvPr/>
        </p:nvSpPr>
        <p:spPr>
          <a:xfrm>
            <a:off x="5781675" y="5717540"/>
            <a:ext cx="3300095" cy="953135"/>
          </a:xfrm>
          <a:prstGeom prst="rect">
            <a:avLst/>
          </a:prstGeom>
          <a:noFill/>
        </p:spPr>
        <p:txBody>
          <a:bodyPr wrap="square" rtlCol="0">
            <a:spAutoFit/>
          </a:bodyPr>
          <a:lstStyle/>
          <a:p>
            <a:pPr algn="ctr"/>
            <a:r>
              <a:rPr lang="en-US" altLang="ja-JP" sz="2800" dirty="0" err="1" smtClean="0"/>
              <a:t>Fanny J. Crosby</a:t>
            </a:r>
            <a:endParaRPr lang="en-US" altLang="ja-JP" sz="2800" dirty="0"/>
          </a:p>
          <a:p>
            <a:pPr algn="ctr"/>
            <a:r>
              <a:rPr lang="en-US" altLang="ja-JP" sz="2800" dirty="0" smtClean="0"/>
              <a:t>Chester G. Allen</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ボックス 4"/>
          <p:cNvSpPr txBox="1"/>
          <p:nvPr/>
        </p:nvSpPr>
        <p:spPr>
          <a:xfrm>
            <a:off x="313055" y="860425"/>
            <a:ext cx="8616950" cy="4905375"/>
          </a:xfrm>
          <a:prstGeom prst="rect">
            <a:avLst/>
          </a:prstGeom>
          <a:noFill/>
        </p:spPr>
        <p:txBody>
          <a:bodyPr wrap="square" rtlCol="0">
            <a:spAutoFit/>
          </a:bodyPr>
          <a:lstStyle/>
          <a:p>
            <a:pPr algn="ctr">
              <a:lnSpc>
                <a:spcPts val="6100"/>
              </a:lnSpc>
              <a:buClrTx/>
              <a:buSzTx/>
              <a:buFont typeface="Georgia" panose="02040502050405020303" pitchFamily="18" charset="0"/>
            </a:pP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我</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われ</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祈</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いの</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れり</a:t>
            </a:r>
            <a:r>
              <a:rPr kumimoji="1" lang="ja-JP" altLang="en-US" sz="4000" b="0" dirty="0" smtClean="0">
                <a:solidFill>
                  <a:srgbClr val="FF0000"/>
                </a:solidFill>
                <a:latin typeface="ＭＳ Ｐゴシック" panose="020B0600070205080204" pitchFamily="34" charset="-128"/>
                <a:sym typeface="+mn-ea"/>
              </a:rPr>
              <a:t>　</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我</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われ</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祈</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いの</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れり</a:t>
            </a:r>
            <a:endParaRPr lang="ja-JP" altLang="en-US" sz="4000" b="0" dirty="0" smtClean="0">
              <a:solidFill>
                <a:srgbClr val="FF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endParaRPr>
          </a:p>
          <a:p>
            <a:pPr algn="ctr">
              <a:lnSpc>
                <a:spcPts val="6100"/>
              </a:lnSpc>
              <a:buClrTx/>
              <a:buSzTx/>
              <a:buFont typeface="Georgia" panose="02040502050405020303" pitchFamily="18" charset="0"/>
            </a:pP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我</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われ</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祈</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いの</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cs typeface="ＭＳ Ｐゴシック" panose="020B0600070205080204" pitchFamily="34" charset="-128"/>
                <a:sym typeface="+mn-ea"/>
              </a:rPr>
              <a:t>れり</a:t>
            </a:r>
            <a:r>
              <a:rPr kumimoji="1" lang="ja-JP" altLang="en-US" sz="4000" b="0" dirty="0" smtClean="0">
                <a:solidFill>
                  <a:srgbClr val="FF0000"/>
                </a:solidFill>
                <a:latin typeface="ＭＳ Ｐゴシック" panose="020B0600070205080204" pitchFamily="34" charset="-128"/>
                <a:sym typeface="+mn-ea"/>
              </a:rPr>
              <a:t>　汝</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2400" b="0">
                <a:solidFill>
                  <a:srgbClr val="FF0000"/>
                </a:solidFill>
                <a:latin typeface="ＭＳ Ｐゴシック" panose="020B0600070205080204" pitchFamily="34" charset="-128"/>
                <a:cs typeface="ＭＳ Ｐゴシック" panose="020B0600070205080204" pitchFamily="34" charset="-128"/>
                <a:sym typeface="+mn-ea"/>
              </a:rPr>
              <a:t>な</a:t>
            </a:r>
            <a:r>
              <a:rPr kumimoji="1" lang="en-US" altLang="ja-JP" sz="2400" b="0">
                <a:solidFill>
                  <a:srgbClr val="FF0000"/>
                </a:solidFill>
                <a:latin typeface="ＭＳ Ｐゴシック" panose="020B0600070205080204" pitchFamily="34" charset="-128"/>
                <a:cs typeface="ＭＳ Ｐゴシック" panose="020B0600070205080204" pitchFamily="34" charset="-128"/>
                <a:sym typeface="+mn-ea"/>
              </a:rPr>
              <a:t>)</a:t>
            </a:r>
            <a:r>
              <a:rPr kumimoji="1" lang="ja-JP" altLang="en-US" sz="4000" b="0" dirty="0" smtClean="0">
                <a:solidFill>
                  <a:srgbClr val="FF0000"/>
                </a:solidFill>
                <a:latin typeface="ＭＳ Ｐゴシック" panose="020B0600070205080204" pitchFamily="34" charset="-128"/>
                <a:sym typeface="+mn-ea"/>
              </a:rPr>
              <a:t>がために</a:t>
            </a:r>
            <a:endParaRPr lang="ja-JP" altLang="en-US" sz="4000"/>
          </a:p>
          <a:p>
            <a:pPr algn="ctr">
              <a:lnSpc>
                <a:spcPct val="110000"/>
              </a:lnSpc>
            </a:pPr>
            <a:r>
              <a:rPr lang="ja-JP" altLang="en-US" sz="2000"/>
              <a:t>　</a:t>
            </a:r>
            <a:br>
              <a:rPr lang="ja-JP" altLang="en-US" sz="2000"/>
            </a:br>
            <a:r>
              <a:rPr kumimoji="1" lang="zh-TW" altLang="en-US" sz="4000" dirty="0" smtClean="0">
                <a:solidFill>
                  <a:schemeClr val="tx2"/>
                </a:solidFill>
                <a:latin typeface="ＭＳ Ｐ明朝" panose="02020600040205080304" charset="-128"/>
                <a:ea typeface="ＭＳ Ｐ明朝" panose="02020600040205080304" charset="-128"/>
                <a:sym typeface="+mn-ea"/>
              </a:rPr>
              <a:t>我今為你祈求 我今為你祈求</a:t>
            </a:r>
            <a:r>
              <a:rPr kumimoji="1" lang="en-US" altLang="zh-TW" sz="4000" dirty="0" smtClean="0">
                <a:solidFill>
                  <a:schemeClr val="tx2"/>
                </a:solidFill>
                <a:latin typeface="ＭＳ Ｐ明朝" panose="02020600040205080304" charset="-128"/>
                <a:ea typeface="ＭＳ Ｐ明朝" panose="02020600040205080304" charset="-128"/>
                <a:sym typeface="+mn-ea"/>
              </a:rPr>
              <a:t/>
            </a:r>
            <a:br>
              <a:rPr kumimoji="1" lang="en-US" altLang="zh-TW" sz="4000" dirty="0" smtClean="0">
                <a:solidFill>
                  <a:schemeClr val="tx2"/>
                </a:solidFill>
                <a:latin typeface="ＭＳ Ｐ明朝" panose="02020600040205080304" charset="-128"/>
                <a:ea typeface="ＭＳ Ｐ明朝" panose="02020600040205080304" charset="-128"/>
                <a:sym typeface="+mn-ea"/>
              </a:rPr>
            </a:br>
            <a:r>
              <a:rPr kumimoji="1" lang="zh-TW" altLang="en-US" sz="4000" dirty="0" smtClean="0">
                <a:solidFill>
                  <a:schemeClr val="tx2"/>
                </a:solidFill>
                <a:latin typeface="ＭＳ Ｐ明朝" panose="02020600040205080304" charset="-128"/>
                <a:ea typeface="ＭＳ Ｐ明朝" panose="02020600040205080304" charset="-128"/>
                <a:sym typeface="+mn-ea"/>
              </a:rPr>
              <a:t>我今為你祈求 常</a:t>
            </a:r>
            <a:r>
              <a:rPr kumimoji="1" lang="zh-TW" altLang="en-US" sz="4000" dirty="0">
                <a:solidFill>
                  <a:schemeClr val="tx2"/>
                </a:solidFill>
                <a:latin typeface="ＭＳ Ｐ明朝" panose="02020600040205080304" charset="-128"/>
                <a:ea typeface="ＭＳ Ｐ明朝" panose="02020600040205080304" charset="-128"/>
                <a:sym typeface="+mn-ea"/>
              </a:rPr>
              <a:t>為你祈求</a:t>
            </a:r>
          </a:p>
          <a:p>
            <a:pPr algn="ctr">
              <a:lnSpc>
                <a:spcPct val="110000"/>
              </a:lnSpc>
            </a:pPr>
            <a:endParaRPr lang="ja-JP" altLang="en-US" sz="2000">
              <a:latin typeface="ＭＳ Ｐ明朝" panose="02020600040205080304" charset="-128"/>
              <a:ea typeface="ＭＳ Ｐ明朝" panose="02020600040205080304" charset="-128"/>
              <a:cs typeface="ＭＳ Ｐ明朝" panose="02020600040205080304" charset="-128"/>
            </a:endParaRPr>
          </a:p>
          <a:p>
            <a:pPr algn="ctr">
              <a:lnSpc>
                <a:spcPct val="110000"/>
              </a:lnSpc>
            </a:pPr>
            <a:r>
              <a:rPr lang="en-US" altLang="ja-JP" sz="3600">
                <a:latin typeface="ＭＳ Ｐ明朝" panose="02020600040205080304" charset="-128"/>
                <a:ea typeface="ＭＳ Ｐ明朝" panose="02020600040205080304" charset="-128"/>
                <a:cs typeface="ＭＳ Ｐ明朝" panose="02020600040205080304" charset="-128"/>
                <a:sym typeface="+mn-ea"/>
              </a:rPr>
              <a:t>For you I am praying, for you I am praying </a:t>
            </a:r>
          </a:p>
          <a:p>
            <a:pPr algn="ctr">
              <a:lnSpc>
                <a:spcPct val="110000"/>
              </a:lnSpc>
            </a:pPr>
            <a:r>
              <a:rPr lang="en-US" altLang="ja-JP" sz="3600">
                <a:latin typeface="ＭＳ Ｐ明朝" panose="02020600040205080304" charset="-128"/>
                <a:ea typeface="ＭＳ Ｐ明朝" panose="02020600040205080304" charset="-128"/>
                <a:cs typeface="ＭＳ Ｐ明朝" panose="02020600040205080304" charset="-128"/>
                <a:sym typeface="+mn-ea"/>
              </a:rPr>
              <a:t>for you I am praying, </a:t>
            </a:r>
            <a:r>
              <a:rPr lang="en-US" altLang="ja-JP" sz="3600">
                <a:latin typeface="ＭＳ Ｐ明朝" panose="02020600040205080304" charset="-128"/>
                <a:ea typeface="ＭＳ Ｐ明朝" panose="02020600040205080304" charset="-128"/>
                <a:cs typeface="ＭＳ Ｐ明朝" panose="02020600040205080304" charset="-128"/>
              </a:rPr>
              <a:t>I'm praying for you</a:t>
            </a:r>
          </a:p>
        </p:txBody>
      </p:sp>
      <p:sp>
        <p:nvSpPr>
          <p:cNvPr id="7" name="テキストボックス 6"/>
          <p:cNvSpPr txBox="1"/>
          <p:nvPr/>
        </p:nvSpPr>
        <p:spPr>
          <a:xfrm>
            <a:off x="7979410" y="232410"/>
            <a:ext cx="950595" cy="337185"/>
          </a:xfrm>
          <a:prstGeom prst="rect">
            <a:avLst/>
          </a:prstGeom>
          <a:noFill/>
        </p:spPr>
        <p:txBody>
          <a:bodyPr wrap="square" rtlCol="0">
            <a:spAutoFit/>
          </a:bodyPr>
          <a:lstStyle/>
          <a:p>
            <a:r>
              <a:rPr lang="en-US" altLang="ja-JP" sz="1600" dirty="0" smtClean="0"/>
              <a:t>030-6/6</a:t>
            </a:r>
            <a:endParaRPr lang="en-US" altLang="ja-JP" sz="16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p:cNvSpPr>
            <a:spLocks noGrp="1"/>
          </p:cNvSpPr>
          <p:nvPr>
            <p:ph type="title"/>
          </p:nvPr>
        </p:nvSpPr>
        <p:spPr>
          <a:xfrm>
            <a:off x="1326080" y="116632"/>
            <a:ext cx="6511925" cy="1143000"/>
          </a:xfrm>
        </p:spPr>
        <p:txBody>
          <a:bodyPr/>
          <a:lstStyle/>
          <a:p>
            <a:pPr marL="0" indent="0" algn="ctr">
              <a:buNone/>
            </a:pPr>
            <a:r>
              <a:rPr lang="ja-JP" altLang="en-US" sz="6600" dirty="0" smtClean="0"/>
              <a:t>洗礼</a:t>
            </a:r>
            <a:r>
              <a:rPr lang="zh-TW" altLang="en-US" sz="6600" dirty="0" smtClean="0"/>
              <a:t>式</a:t>
            </a:r>
            <a:endParaRPr lang="zh-TW" altLang="en-US" sz="6600" dirty="0"/>
          </a:p>
        </p:txBody>
      </p:sp>
      <p:pic>
        <p:nvPicPr>
          <p:cNvPr id="4" name="內容版面配置區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75656" y="1412776"/>
            <a:ext cx="6200753" cy="3744416"/>
          </a:xfrm>
        </p:spPr>
      </p:pic>
      <p:sp>
        <p:nvSpPr>
          <p:cNvPr id="5" name="矩形 4"/>
          <p:cNvSpPr/>
          <p:nvPr/>
        </p:nvSpPr>
        <p:spPr>
          <a:xfrm>
            <a:off x="2483768" y="5311671"/>
            <a:ext cx="4288353" cy="1323439"/>
          </a:xfrm>
          <a:prstGeom prst="rect">
            <a:avLst/>
          </a:prstGeom>
        </p:spPr>
        <p:txBody>
          <a:bodyPr wrap="none">
            <a:spAutoFit/>
          </a:bodyPr>
          <a:lstStyle/>
          <a:p>
            <a:r>
              <a:rPr lang="ja-JP" altLang="en-US" sz="4000" dirty="0" smtClean="0">
                <a:solidFill>
                  <a:schemeClr val="accent6">
                    <a:lumMod val="50000"/>
                  </a:schemeClr>
                </a:solidFill>
                <a:latin typeface="標楷體" panose="03000509000000000000" pitchFamily="65" charset="-120"/>
                <a:ea typeface="標楷體" panose="03000509000000000000" pitchFamily="65" charset="-120"/>
              </a:rPr>
              <a:t>笠  島 </a:t>
            </a:r>
            <a:r>
              <a:rPr lang="ja-JP" altLang="en-US" sz="4000" dirty="0">
                <a:solidFill>
                  <a:schemeClr val="accent6">
                    <a:lumMod val="50000"/>
                  </a:schemeClr>
                </a:solidFill>
                <a:latin typeface="標楷體" panose="03000509000000000000" pitchFamily="65" charset="-120"/>
                <a:ea typeface="標楷體" panose="03000509000000000000" pitchFamily="65" charset="-120"/>
              </a:rPr>
              <a:t>道</a:t>
            </a:r>
            <a:r>
              <a:rPr lang="ja-JP" altLang="en-US" sz="4000" dirty="0" smtClean="0">
                <a:solidFill>
                  <a:schemeClr val="accent6">
                    <a:lumMod val="50000"/>
                  </a:schemeClr>
                </a:solidFill>
                <a:latin typeface="標楷體" panose="03000509000000000000" pitchFamily="65" charset="-120"/>
                <a:ea typeface="標楷體" panose="03000509000000000000" pitchFamily="65" charset="-120"/>
              </a:rPr>
              <a:t>子 姉妹</a:t>
            </a:r>
            <a:endParaRPr lang="en-US" altLang="ja-JP" sz="4000" dirty="0" smtClean="0">
              <a:solidFill>
                <a:schemeClr val="accent6">
                  <a:lumMod val="50000"/>
                </a:schemeClr>
              </a:solidFill>
              <a:latin typeface="標楷體" panose="03000509000000000000" pitchFamily="65" charset="-120"/>
              <a:ea typeface="標楷體" panose="03000509000000000000" pitchFamily="65" charset="-120"/>
            </a:endParaRPr>
          </a:p>
          <a:p>
            <a:r>
              <a:rPr lang="ja-JP" altLang="en-US" sz="4000" dirty="0" smtClean="0">
                <a:solidFill>
                  <a:schemeClr val="accent6">
                    <a:lumMod val="50000"/>
                  </a:schemeClr>
                </a:solidFill>
                <a:latin typeface="標楷體" panose="03000509000000000000" pitchFamily="65" charset="-120"/>
                <a:ea typeface="標楷體" panose="03000509000000000000" pitchFamily="65" charset="-120"/>
              </a:rPr>
              <a:t>石徹白 優子 姉妹</a:t>
            </a:r>
            <a:endParaRPr lang="zh-TW" altLang="en-US" sz="4000" dirty="0">
              <a:solidFill>
                <a:schemeClr val="accent6">
                  <a:lumMod val="50000"/>
                </a:schemeClr>
              </a:solidFill>
              <a:latin typeface="標楷體" panose="03000509000000000000" pitchFamily="65" charset="-120"/>
              <a:ea typeface="標楷體" panose="03000509000000000000" pitchFamily="65" charset="-12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47663" y="0"/>
            <a:ext cx="6192942" cy="2420888"/>
          </a:xfrm>
          <a:noFill/>
          <a:effectLst/>
        </p:spPr>
        <p:txBody>
          <a:bodyPr rtlCol="0">
            <a:normAutofit/>
          </a:bodyPr>
          <a:lstStyle/>
          <a:p>
            <a:pPr marL="0" indent="0" algn="ctr" eaLnBrk="1" fontAlgn="auto" hangingPunct="1">
              <a:spcAft>
                <a:spcPts val="0"/>
              </a:spcAft>
              <a:buClr>
                <a:schemeClr val="accent6">
                  <a:lumMod val="75000"/>
                </a:schemeClr>
              </a:buClr>
              <a:buNone/>
              <a:defRPr/>
            </a:pPr>
            <a:r>
              <a:rPr lang="ja-JP" altLang="en-US" sz="8000" dirty="0">
                <a:ln w="0"/>
                <a:solidFill>
                  <a:schemeClr val="tx1"/>
                </a:solidFill>
                <a:effectLst/>
                <a:latin typeface="ＭＳ Ｐゴシック" panose="020B0600070205080204" pitchFamily="34" charset="-128"/>
                <a:ea typeface="ＭＳ Ｐゴシック" panose="020B0600070205080204" pitchFamily="34" charset="-128"/>
              </a:rPr>
              <a:t>聖餐式</a:t>
            </a:r>
            <a:r>
              <a:rPr lang="en-US" altLang="ja-JP" sz="8000" b="0" dirty="0">
                <a:ln w="0"/>
                <a:solidFill>
                  <a:schemeClr val="tx1"/>
                </a:solidFill>
                <a:effectLst>
                  <a:outerShdw blurRad="38100" dist="19050" dir="2700000" algn="tl" rotWithShape="0">
                    <a:schemeClr val="dk1">
                      <a:alpha val="40000"/>
                    </a:schemeClr>
                  </a:outerShdw>
                </a:effectLst>
                <a:latin typeface="ＭＳ Ｐゴシック" panose="020B0600070205080204" pitchFamily="34" charset="-128"/>
                <a:ea typeface="ＭＳ Ｐゴシック" panose="020B0600070205080204" pitchFamily="34" charset="-128"/>
              </a:rPr>
              <a:t/>
            </a:r>
            <a:br>
              <a:rPr lang="en-US" altLang="ja-JP" sz="8000" b="0" dirty="0">
                <a:ln w="0"/>
                <a:solidFill>
                  <a:schemeClr val="tx1"/>
                </a:solidFill>
                <a:effectLst>
                  <a:outerShdw blurRad="38100" dist="19050" dir="2700000" algn="tl" rotWithShape="0">
                    <a:schemeClr val="dk1">
                      <a:alpha val="40000"/>
                    </a:schemeClr>
                  </a:outerShdw>
                </a:effectLst>
                <a:latin typeface="ＭＳ Ｐゴシック" panose="020B0600070205080204" pitchFamily="34" charset="-128"/>
                <a:ea typeface="ＭＳ Ｐゴシック" panose="020B0600070205080204" pitchFamily="34" charset="-128"/>
              </a:rPr>
            </a:br>
            <a:r>
              <a:rPr lang="ja-JP" altLang="en-US" sz="4800" b="0" dirty="0">
                <a:solidFill>
                  <a:srgbClr val="FF0000"/>
                </a:solidFill>
                <a:effectLst/>
                <a:latin typeface="ＭＳ Ｐゴシック" panose="020B0600070205080204" pitchFamily="34" charset="-128"/>
                <a:ea typeface="ＭＳ Ｐゴシック" panose="020B0600070205080204" pitchFamily="34" charset="-128"/>
              </a:rPr>
              <a:t>和散那</a:t>
            </a:r>
            <a:r>
              <a:rPr lang="ja-JP" altLang="en-US" sz="4000" b="0" dirty="0">
                <a:solidFill>
                  <a:srgbClr val="FF0000"/>
                </a:solidFill>
                <a:effectLst/>
                <a:latin typeface="ＭＳ Ｐゴシック" panose="020B0600070205080204" pitchFamily="34" charset="-128"/>
                <a:ea typeface="ＭＳ Ｐゴシック" panose="020B0600070205080204" pitchFamily="34" charset="-128"/>
              </a:rPr>
              <a:t>(ホサナ)</a:t>
            </a:r>
            <a:r>
              <a:rPr lang="ja-JP" altLang="en-US" sz="4800" b="0" dirty="0">
                <a:solidFill>
                  <a:srgbClr val="FF0000"/>
                </a:solidFill>
                <a:effectLst/>
                <a:latin typeface="ＭＳ Ｐゴシック" panose="020B0600070205080204" pitchFamily="34" charset="-128"/>
                <a:ea typeface="ＭＳ Ｐゴシック" panose="020B0600070205080204" pitchFamily="34" charset="-128"/>
              </a:rPr>
              <a:t>聖歌 </a:t>
            </a:r>
            <a:r>
              <a:rPr lang="en-US" altLang="ja-JP" sz="4800" b="0" dirty="0">
                <a:solidFill>
                  <a:srgbClr val="FF0000"/>
                </a:solidFill>
                <a:effectLst/>
                <a:latin typeface="ＭＳ Ｐゴシック" panose="020B0600070205080204" pitchFamily="34" charset="-128"/>
                <a:ea typeface="ＭＳ Ｐゴシック" panose="020B0600070205080204" pitchFamily="34" charset="-128"/>
              </a:rPr>
              <a:t>65</a:t>
            </a:r>
          </a:p>
        </p:txBody>
      </p:sp>
      <p:pic>
        <p:nvPicPr>
          <p:cNvPr id="4" name="図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4179" y="2060848"/>
            <a:ext cx="7299912"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コンテンツ プレースホルダー 2"/>
          <p:cNvSpPr>
            <a:spLocks noGrp="1"/>
          </p:cNvSpPr>
          <p:nvPr>
            <p:ph sz="quarter" idx="13"/>
          </p:nvPr>
        </p:nvSpPr>
        <p:spPr>
          <a:xfrm>
            <a:off x="1000125" y="5643563"/>
            <a:ext cx="6786563" cy="1000125"/>
          </a:xfrm>
        </p:spPr>
        <p:txBody>
          <a:bodyPr/>
          <a:lstStyle/>
          <a:p>
            <a:pPr marL="0" indent="0" algn="ctr" eaLnBrk="1" hangingPunct="1">
              <a:buFont typeface="Wingdings" panose="05000000000000000000" pitchFamily="2" charset="2"/>
              <a:buNone/>
            </a:pPr>
            <a:r>
              <a:rPr lang="ja-JP" altLang="en-US" sz="4800" b="1" dirty="0">
                <a:latin typeface="ＭＳ Ｐゴシック" panose="020B0600070205080204" pitchFamily="34" charset="-128"/>
                <a:ea typeface="ＭＳ Ｐゴシック" panose="020B0600070205080204" pitchFamily="34" charset="-128"/>
              </a:rPr>
              <a:t>今髙一紀 牧師</a:t>
            </a:r>
            <a:endParaRPr lang="en-US" altLang="zh-CN" sz="4800" b="1" dirty="0">
              <a:latin typeface="ＭＳ Ｐゴシック" panose="020B0600070205080204" pitchFamily="34" charset="-128"/>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2051720" y="116632"/>
            <a:ext cx="6840760" cy="6381328"/>
          </a:xfrm>
        </p:spPr>
        <p:txBody>
          <a:bodyPr>
            <a:noAutofit/>
          </a:bodyPr>
          <a:lstStyle/>
          <a:p>
            <a:pPr marL="63500" eaLnBrk="1" hangingPunct="1">
              <a:lnSpc>
                <a:spcPct val="120000"/>
              </a:lnSpc>
              <a:buClr>
                <a:srgbClr val="6FB833"/>
              </a:buClr>
            </a:pPr>
            <a:r>
              <a:rPr lang="en-US" altLang="zh-TW" sz="3200" b="1" dirty="0">
                <a:solidFill>
                  <a:srgbClr val="FF0000"/>
                </a:solidFill>
                <a:latin typeface="ＭＳ Ｐゴシック" panose="020B0600070205080204" pitchFamily="34" charset="-128"/>
                <a:ea typeface="ＭＳ Ｐゴシック" panose="020B0600070205080204" pitchFamily="34" charset="-128"/>
              </a:rPr>
              <a:t>1</a:t>
            </a:r>
            <a:r>
              <a:rPr lang="en-US" altLang="ja-JP" sz="32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功</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sym typeface="+mn-ea"/>
              </a:rPr>
              <a:t>い</a:t>
            </a:r>
            <a:r>
              <a:rPr lang="ja-JP" altLang="en-US" sz="2400" b="1" dirty="0">
                <a:solidFill>
                  <a:srgbClr val="FF0000"/>
                </a:solidFill>
                <a:latin typeface="ＭＳ Ｐゴシック" panose="020B0600070205080204" pitchFamily="34" charset="-128"/>
                <a:ea typeface="ＭＳ Ｐゴシック" panose="020B0600070205080204" pitchFamily="34" charset="-128"/>
              </a:rPr>
              <a:t>さお</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なき われを　　</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en-US" altLang="ja-JP" sz="4200" b="1" dirty="0">
                <a:solidFill>
                  <a:srgbClr val="FF0000"/>
                </a:solidFill>
                <a:latin typeface="ＭＳ Ｐゴシック" panose="020B0600070205080204" pitchFamily="34" charset="-128"/>
                <a:ea typeface="ＭＳ Ｐゴシック" panose="020B0600070205080204" pitchFamily="34" charset="-128"/>
              </a:rPr>
              <a:t>  </a:t>
            </a:r>
            <a:r>
              <a:rPr lang="ja-JP" altLang="en-US" sz="4200" b="1" dirty="0">
                <a:solidFill>
                  <a:srgbClr val="FF0000"/>
                </a:solidFill>
                <a:latin typeface="ＭＳ Ｐゴシック" panose="020B0600070205080204" pitchFamily="34" charset="-128"/>
                <a:ea typeface="ＭＳ Ｐゴシック" panose="020B0600070205080204" pitchFamily="34" charset="-128"/>
              </a:rPr>
              <a:t>血をもて 贖</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あがな</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い</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ja-JP" altLang="en-US" sz="4200" b="1" dirty="0">
                <a:solidFill>
                  <a:srgbClr val="FF0000"/>
                </a:solidFill>
                <a:latin typeface="ＭＳ Ｐゴシック" panose="020B0600070205080204" pitchFamily="34" charset="-128"/>
                <a:ea typeface="ＭＳ Ｐゴシック" panose="020B0600070205080204" pitchFamily="34" charset="-128"/>
              </a:rPr>
              <a:t>　イエス 招</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まね</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きたもう</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ja-JP" altLang="en-US" sz="4200" b="1" dirty="0">
                <a:solidFill>
                  <a:srgbClr val="FF0000"/>
                </a:solidFill>
                <a:latin typeface="ＭＳ Ｐゴシック" panose="020B0600070205080204" pitchFamily="34" charset="-128"/>
                <a:ea typeface="ＭＳ Ｐゴシック" panose="020B0600070205080204" pitchFamily="34" charset="-128"/>
              </a:rPr>
              <a:t>　み許</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もと</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に われゆく</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en-US" altLang="ja-JP" sz="4200" b="1" dirty="0">
                <a:solidFill>
                  <a:srgbClr val="FF0000"/>
                </a:solidFill>
                <a:latin typeface="ＭＳ Ｐゴシック" panose="020B0600070205080204" pitchFamily="34" charset="-128"/>
                <a:ea typeface="ＭＳ Ｐゴシック" panose="020B0600070205080204" pitchFamily="34" charset="-128"/>
              </a:rPr>
              <a:t> </a:t>
            </a: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照我本相 無</a:t>
            </a:r>
            <a:r>
              <a:rPr lang="ja-JP"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善</a:t>
            </a: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可稱</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 惟祢流血 替我受懲</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t>
            </a: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並且召我 就祢得生</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 救主耶穌 我來我來</a:t>
            </a:r>
            <a:endPar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endParaRPr>
          </a:p>
        </p:txBody>
      </p:sp>
      <p:sp>
        <p:nvSpPr>
          <p:cNvPr id="2" name="テキストボックス 1"/>
          <p:cNvSpPr txBox="1"/>
          <p:nvPr/>
        </p:nvSpPr>
        <p:spPr>
          <a:xfrm>
            <a:off x="8110855" y="6402070"/>
            <a:ext cx="981075" cy="368300"/>
          </a:xfrm>
          <a:prstGeom prst="rect">
            <a:avLst/>
          </a:prstGeom>
          <a:noFill/>
        </p:spPr>
        <p:txBody>
          <a:bodyPr wrap="square" rtlCol="0">
            <a:spAutoFit/>
          </a:bodyPr>
          <a:lstStyle/>
          <a:p>
            <a:r>
              <a:rPr lang="en-US" altLang="ja-JP" sz="1800">
                <a:latin typeface="Arial" panose="020B0604020202020204" pitchFamily="34" charset="0"/>
                <a:cs typeface="Arial" panose="020B0604020202020204" pitchFamily="34" charset="0"/>
              </a:rPr>
              <a:t>065-1/4</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2267744" y="260648"/>
            <a:ext cx="6552728" cy="6453336"/>
          </a:xfrm>
        </p:spPr>
        <p:txBody>
          <a:bodyPr>
            <a:noAutofit/>
          </a:bodyPr>
          <a:lstStyle/>
          <a:p>
            <a:pPr marL="63500" eaLnBrk="1" hangingPunct="1">
              <a:lnSpc>
                <a:spcPct val="120000"/>
              </a:lnSpc>
              <a:buClr>
                <a:srgbClr val="6FB833"/>
              </a:buClr>
            </a:pPr>
            <a:r>
              <a:rPr lang="en-US" altLang="ja-JP" sz="3200" b="1" dirty="0">
                <a:solidFill>
                  <a:srgbClr val="FF0000"/>
                </a:solidFill>
                <a:latin typeface="ＭＳ Ｐゴシック" panose="020B0600070205080204" pitchFamily="34" charset="-128"/>
                <a:ea typeface="ＭＳ Ｐゴシック" panose="020B0600070205080204" pitchFamily="34" charset="-128"/>
              </a:rPr>
              <a:t>2.</a:t>
            </a:r>
            <a:r>
              <a:rPr lang="ja-JP" altLang="en-US" sz="4200" b="1" dirty="0">
                <a:solidFill>
                  <a:srgbClr val="FF0000"/>
                </a:solidFill>
                <a:latin typeface="ＭＳ Ｐゴシック" panose="020B0600070205080204" pitchFamily="34" charset="-128"/>
                <a:ea typeface="ＭＳ Ｐゴシック" panose="020B0600070205080204" pitchFamily="34" charset="-128"/>
              </a:rPr>
              <a:t>罪 咎</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とが</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の汚</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けが</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れ　　</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en-US" altLang="ja-JP" sz="4200" b="1" dirty="0">
                <a:solidFill>
                  <a:srgbClr val="FF0000"/>
                </a:solidFill>
                <a:latin typeface="ＭＳ Ｐゴシック" panose="020B0600070205080204" pitchFamily="34" charset="-128"/>
                <a:ea typeface="ＭＳ Ｐゴシック" panose="020B0600070205080204" pitchFamily="34" charset="-128"/>
              </a:rPr>
              <a:t>  </a:t>
            </a:r>
            <a:r>
              <a:rPr lang="ja-JP" altLang="en-US" sz="4200" b="1" dirty="0">
                <a:solidFill>
                  <a:srgbClr val="FF0000"/>
                </a:solidFill>
                <a:latin typeface="ＭＳ Ｐゴシック" panose="020B0600070205080204" pitchFamily="34" charset="-128"/>
                <a:ea typeface="ＭＳ Ｐゴシック" panose="020B0600070205080204" pitchFamily="34" charset="-128"/>
              </a:rPr>
              <a:t>洗</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あら</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うに 由</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よし</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無し</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ja-JP" altLang="en-US" sz="4200" b="1" dirty="0">
                <a:solidFill>
                  <a:srgbClr val="FF0000"/>
                </a:solidFill>
                <a:latin typeface="ＭＳ Ｐゴシック" panose="020B0600070205080204" pitchFamily="34" charset="-128"/>
                <a:ea typeface="ＭＳ Ｐゴシック" panose="020B0600070205080204" pitchFamily="34" charset="-128"/>
              </a:rPr>
              <a:t>　</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イエス 清</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きよ</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めたもう</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ja-JP" altLang="en-US" sz="4200" b="1" dirty="0">
                <a:solidFill>
                  <a:srgbClr val="FF0000"/>
                </a:solidFill>
                <a:latin typeface="ＭＳ Ｐゴシック" panose="020B0600070205080204" pitchFamily="34" charset="-128"/>
                <a:ea typeface="ＭＳ Ｐゴシック" panose="020B0600070205080204" pitchFamily="34" charset="-128"/>
              </a:rPr>
              <a:t>　</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み許</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2400" b="1" dirty="0">
                <a:solidFill>
                  <a:srgbClr val="FF0000"/>
                </a:solidFill>
                <a:latin typeface="ＭＳ Ｐゴシック" panose="020B0600070205080204" pitchFamily="34" charset="-128"/>
                <a:ea typeface="ＭＳ Ｐゴシック" panose="020B0600070205080204" pitchFamily="34" charset="-128"/>
                <a:sym typeface="+mn-ea"/>
              </a:rPr>
              <a:t>もと</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に われゆく</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en-US" altLang="ja-JP" sz="4200" b="1" dirty="0">
                <a:solidFill>
                  <a:srgbClr val="FF0000"/>
                </a:solidFill>
                <a:latin typeface="ＭＳ Ｐゴシック" panose="020B0600070205080204" pitchFamily="34" charset="-128"/>
                <a:ea typeface="ＭＳ Ｐゴシック" panose="020B0600070205080204" pitchFamily="34" charset="-128"/>
              </a:rPr>
              <a:t> </a:t>
            </a: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照我本相 不必等到</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 自</a:t>
            </a:r>
            <a:r>
              <a:rPr lang="ja-JP"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己</a:t>
            </a: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改變 比前更好</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t>
            </a: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因祢寶血 除罪可靠</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 救主耶穌 我來我來</a:t>
            </a:r>
            <a:endPar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endParaRPr>
          </a:p>
        </p:txBody>
      </p:sp>
      <p:sp>
        <p:nvSpPr>
          <p:cNvPr id="2" name="テキストボックス 1"/>
          <p:cNvSpPr txBox="1"/>
          <p:nvPr/>
        </p:nvSpPr>
        <p:spPr>
          <a:xfrm>
            <a:off x="8110855" y="6402070"/>
            <a:ext cx="981075" cy="368300"/>
          </a:xfrm>
          <a:prstGeom prst="rect">
            <a:avLst/>
          </a:prstGeom>
          <a:noFill/>
        </p:spPr>
        <p:txBody>
          <a:bodyPr wrap="square" rtlCol="0">
            <a:spAutoFit/>
          </a:bodyPr>
          <a:lstStyle/>
          <a:p>
            <a:r>
              <a:rPr lang="en-US" altLang="ja-JP" sz="1800">
                <a:latin typeface="Arial" panose="020B0604020202020204" pitchFamily="34" charset="0"/>
                <a:cs typeface="Arial" panose="020B0604020202020204" pitchFamily="34" charset="0"/>
              </a:rPr>
              <a:t>065-2/4</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2267744" y="332656"/>
            <a:ext cx="5976664" cy="6309320"/>
          </a:xfrm>
        </p:spPr>
        <p:txBody>
          <a:bodyPr>
            <a:noAutofit/>
          </a:bodyPr>
          <a:lstStyle/>
          <a:p>
            <a:pPr marL="63500" eaLnBrk="1" hangingPunct="1">
              <a:lnSpc>
                <a:spcPct val="120000"/>
              </a:lnSpc>
              <a:buClr>
                <a:srgbClr val="6FB833"/>
              </a:buClr>
            </a:pPr>
            <a:r>
              <a:rPr lang="en-US" altLang="zh-TW" sz="3200" b="1" dirty="0">
                <a:solidFill>
                  <a:srgbClr val="FF0000"/>
                </a:solidFill>
                <a:latin typeface="ＭＳ Ｐゴシック" panose="020B0600070205080204" pitchFamily="34" charset="-128"/>
                <a:ea typeface="ＭＳ Ｐゴシック" panose="020B0600070205080204" pitchFamily="34" charset="-128"/>
              </a:rPr>
              <a:t>3</a:t>
            </a:r>
            <a:r>
              <a:rPr lang="en-US" altLang="ja-JP" sz="32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疑</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うたが</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いの浪</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なみ</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も　　</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en-US" altLang="ja-JP" sz="4200" b="1" dirty="0">
                <a:solidFill>
                  <a:srgbClr val="FF0000"/>
                </a:solidFill>
                <a:latin typeface="ＭＳ Ｐゴシック" panose="020B0600070205080204" pitchFamily="34" charset="-128"/>
                <a:ea typeface="ＭＳ Ｐゴシック" panose="020B0600070205080204" pitchFamily="34" charset="-128"/>
              </a:rPr>
              <a:t>  </a:t>
            </a:r>
            <a:r>
              <a:rPr lang="ja-JP" altLang="en-US" sz="4200" b="1" dirty="0">
                <a:solidFill>
                  <a:srgbClr val="FF0000"/>
                </a:solidFill>
                <a:latin typeface="ＭＳ Ｐゴシック" panose="020B0600070205080204" pitchFamily="34" charset="-128"/>
                <a:ea typeface="ＭＳ Ｐゴシック" panose="020B0600070205080204" pitchFamily="34" charset="-128"/>
              </a:rPr>
              <a:t>恐</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2400" b="1" dirty="0">
                <a:solidFill>
                  <a:srgbClr val="FF0000"/>
                </a:solidFill>
                <a:latin typeface="ＭＳ Ｐゴシック" panose="020B0600070205080204" pitchFamily="34" charset="-128"/>
                <a:ea typeface="ＭＳ Ｐゴシック" panose="020B0600070205080204" pitchFamily="34" charset="-128"/>
                <a:sym typeface="+mn-ea"/>
              </a:rPr>
              <a:t>おそ</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れの 嵐</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あらし</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も</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ja-JP" altLang="en-US" sz="4200" b="1" dirty="0">
                <a:solidFill>
                  <a:srgbClr val="FF0000"/>
                </a:solidFill>
                <a:latin typeface="ＭＳ Ｐゴシック" panose="020B0600070205080204" pitchFamily="34" charset="-128"/>
                <a:ea typeface="ＭＳ Ｐゴシック" panose="020B0600070205080204" pitchFamily="34" charset="-128"/>
              </a:rPr>
              <a:t>　</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イエス 鎮</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しず</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めたもう</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ja-JP" altLang="en-US" sz="4200" b="1" dirty="0">
                <a:solidFill>
                  <a:srgbClr val="FF0000"/>
                </a:solidFill>
                <a:latin typeface="ＭＳ Ｐゴシック" panose="020B0600070205080204" pitchFamily="34" charset="-128"/>
                <a:ea typeface="ＭＳ Ｐゴシック" panose="020B0600070205080204" pitchFamily="34" charset="-128"/>
              </a:rPr>
              <a:t>　</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み許</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2400" b="1" dirty="0">
                <a:solidFill>
                  <a:srgbClr val="FF0000"/>
                </a:solidFill>
                <a:latin typeface="ＭＳ Ｐゴシック" panose="020B0600070205080204" pitchFamily="34" charset="-128"/>
                <a:ea typeface="ＭＳ Ｐゴシック" panose="020B0600070205080204" pitchFamily="34" charset="-128"/>
                <a:sym typeface="+mn-ea"/>
              </a:rPr>
              <a:t>もと</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に われゆく</a:t>
            </a:r>
          </a:p>
          <a:p>
            <a:pPr marL="63500" eaLnBrk="1" hangingPunct="1">
              <a:lnSpc>
                <a:spcPct val="120000"/>
              </a:lnSpc>
              <a:buClr>
                <a:srgbClr val="6FB833"/>
              </a:buClr>
            </a:pPr>
            <a:r>
              <a:rPr lang="en-US" altLang="ja-JP" sz="4200" b="1" dirty="0">
                <a:solidFill>
                  <a:srgbClr val="FF0000"/>
                </a:solidFill>
                <a:latin typeface="ＭＳ Ｐゴシック" panose="020B0600070205080204" pitchFamily="34" charset="-128"/>
                <a:ea typeface="ＭＳ Ｐゴシック" panose="020B0600070205080204" pitchFamily="34" charset="-128"/>
              </a:rPr>
              <a:t> </a:t>
            </a: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照我本相 反覆不定</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 疑信參半 如浪翻騰</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t>
            </a:r>
            <a:r>
              <a:rPr lang="ja-JP"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内</a:t>
            </a: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有掛慮 外有惡行</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 救主耶穌 我來我來</a:t>
            </a:r>
            <a:endPar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endParaRPr>
          </a:p>
        </p:txBody>
      </p:sp>
      <p:sp>
        <p:nvSpPr>
          <p:cNvPr id="2" name="テキストボックス 1"/>
          <p:cNvSpPr txBox="1"/>
          <p:nvPr/>
        </p:nvSpPr>
        <p:spPr>
          <a:xfrm>
            <a:off x="8110855" y="6402070"/>
            <a:ext cx="981075" cy="368300"/>
          </a:xfrm>
          <a:prstGeom prst="rect">
            <a:avLst/>
          </a:prstGeom>
          <a:noFill/>
        </p:spPr>
        <p:txBody>
          <a:bodyPr wrap="square" rtlCol="0">
            <a:spAutoFit/>
          </a:bodyPr>
          <a:lstStyle/>
          <a:p>
            <a:r>
              <a:rPr lang="en-US" altLang="ja-JP" sz="1800">
                <a:latin typeface="Arial" panose="020B0604020202020204" pitchFamily="34" charset="0"/>
                <a:cs typeface="Arial" panose="020B0604020202020204" pitchFamily="34" charset="0"/>
              </a:rPr>
              <a:t>065-3/4</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2339752" y="260648"/>
            <a:ext cx="5616624" cy="6453336"/>
          </a:xfrm>
        </p:spPr>
        <p:txBody>
          <a:bodyPr>
            <a:noAutofit/>
          </a:bodyPr>
          <a:lstStyle/>
          <a:p>
            <a:pPr marL="63500" eaLnBrk="1" hangingPunct="1">
              <a:lnSpc>
                <a:spcPct val="120000"/>
              </a:lnSpc>
              <a:buClr>
                <a:srgbClr val="6FB833"/>
              </a:buClr>
            </a:pPr>
            <a:r>
              <a:rPr lang="en-US" altLang="ja-JP" sz="3200" b="1" dirty="0">
                <a:solidFill>
                  <a:srgbClr val="FF0000"/>
                </a:solidFill>
                <a:latin typeface="ＭＳ Ｐゴシック" panose="020B0600070205080204" pitchFamily="34" charset="-128"/>
                <a:ea typeface="ＭＳ Ｐゴシック" panose="020B0600070205080204" pitchFamily="34" charset="-128"/>
              </a:rPr>
              <a:t>4.</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功</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2400" b="1" dirty="0">
                <a:solidFill>
                  <a:srgbClr val="FF0000"/>
                </a:solidFill>
                <a:latin typeface="ＭＳ Ｐゴシック" panose="020B0600070205080204" pitchFamily="34" charset="-128"/>
                <a:ea typeface="ＭＳ Ｐゴシック" panose="020B0600070205080204" pitchFamily="34" charset="-128"/>
                <a:sym typeface="+mn-ea"/>
              </a:rPr>
              <a:t>いさお</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なき</a:t>
            </a:r>
            <a:r>
              <a:rPr lang="ja-JP" altLang="en-US" sz="4200" b="1" dirty="0">
                <a:solidFill>
                  <a:srgbClr val="FF0000"/>
                </a:solidFill>
                <a:latin typeface="ＭＳ Ｐゴシック" panose="020B0600070205080204" pitchFamily="34" charset="-128"/>
                <a:ea typeface="ＭＳ Ｐゴシック" panose="020B0600070205080204" pitchFamily="34" charset="-128"/>
              </a:rPr>
              <a:t> われを　　</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en-US" altLang="ja-JP" sz="4200" b="1" dirty="0">
                <a:solidFill>
                  <a:srgbClr val="FF0000"/>
                </a:solidFill>
                <a:latin typeface="ＭＳ Ｐゴシック" panose="020B0600070205080204" pitchFamily="34" charset="-128"/>
                <a:ea typeface="ＭＳ Ｐゴシック" panose="020B0600070205080204" pitchFamily="34" charset="-128"/>
              </a:rPr>
              <a:t>  </a:t>
            </a:r>
            <a:r>
              <a:rPr lang="ja-JP" altLang="en-US" sz="4200" b="1" dirty="0">
                <a:solidFill>
                  <a:srgbClr val="FF0000"/>
                </a:solidFill>
                <a:latin typeface="ＭＳ Ｐゴシック" panose="020B0600070205080204" pitchFamily="34" charset="-128"/>
                <a:ea typeface="ＭＳ Ｐゴシック" panose="020B0600070205080204" pitchFamily="34" charset="-128"/>
              </a:rPr>
              <a:t>かくまで 憐</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2400" b="1" dirty="0">
                <a:solidFill>
                  <a:srgbClr val="FF0000"/>
                </a:solidFill>
                <a:latin typeface="ＭＳ Ｐゴシック" panose="020B0600070205080204" pitchFamily="34" charset="-128"/>
                <a:ea typeface="ＭＳ Ｐゴシック" panose="020B0600070205080204" pitchFamily="34" charset="-128"/>
              </a:rPr>
              <a:t>あわ</a:t>
            </a:r>
            <a:r>
              <a:rPr lang="en-US" altLang="ja-JP" sz="2400" b="1" dirty="0">
                <a:solidFill>
                  <a:srgbClr val="FF0000"/>
                </a:solidFill>
                <a:latin typeface="ＭＳ Ｐゴシック" panose="020B0600070205080204" pitchFamily="34" charset="-128"/>
                <a:ea typeface="ＭＳ Ｐゴシック" panose="020B0600070205080204" pitchFamily="34" charset="-128"/>
              </a:rPr>
              <a:t>)</a:t>
            </a:r>
            <a:r>
              <a:rPr lang="ja-JP" altLang="en-US" sz="4200" b="1" dirty="0">
                <a:solidFill>
                  <a:srgbClr val="FF0000"/>
                </a:solidFill>
                <a:latin typeface="ＭＳ Ｐゴシック" panose="020B0600070205080204" pitchFamily="34" charset="-128"/>
                <a:ea typeface="ＭＳ Ｐゴシック" panose="020B0600070205080204" pitchFamily="34" charset="-128"/>
              </a:rPr>
              <a:t>れみ</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ja-JP" altLang="en-US" sz="4200" b="1" dirty="0">
                <a:solidFill>
                  <a:srgbClr val="FF0000"/>
                </a:solidFill>
                <a:latin typeface="ＭＳ Ｐゴシック" panose="020B0600070205080204" pitchFamily="34" charset="-128"/>
                <a:ea typeface="ＭＳ Ｐゴシック" panose="020B0600070205080204" pitchFamily="34" charset="-128"/>
              </a:rPr>
              <a:t>　</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イエス </a:t>
            </a:r>
            <a:r>
              <a:rPr lang="ja-JP" altLang="en-US" sz="4200" b="1" dirty="0">
                <a:solidFill>
                  <a:srgbClr val="FF0000"/>
                </a:solidFill>
                <a:latin typeface="ＭＳ Ｐゴシック" panose="020B0600070205080204" pitchFamily="34" charset="-128"/>
                <a:ea typeface="ＭＳ Ｐゴシック" panose="020B0600070205080204" pitchFamily="34" charset="-128"/>
              </a:rPr>
              <a:t>愛したもう</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ja-JP" altLang="en-US" sz="4200" b="1" dirty="0">
                <a:solidFill>
                  <a:srgbClr val="FF0000"/>
                </a:solidFill>
                <a:latin typeface="ＭＳ Ｐゴシック" panose="020B0600070205080204" pitchFamily="34" charset="-128"/>
                <a:ea typeface="ＭＳ Ｐゴシック" panose="020B0600070205080204" pitchFamily="34" charset="-128"/>
              </a:rPr>
              <a:t>　</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み許</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2400" b="1" dirty="0">
                <a:solidFill>
                  <a:srgbClr val="FF0000"/>
                </a:solidFill>
                <a:latin typeface="ＭＳ Ｐゴシック" panose="020B0600070205080204" pitchFamily="34" charset="-128"/>
                <a:ea typeface="ＭＳ Ｐゴシック" panose="020B0600070205080204" pitchFamily="34" charset="-128"/>
                <a:sym typeface="+mn-ea"/>
              </a:rPr>
              <a:t>もと</a:t>
            </a:r>
            <a:r>
              <a:rPr lang="en-US" altLang="ja-JP" sz="24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4200" b="1" dirty="0">
                <a:solidFill>
                  <a:srgbClr val="FF0000"/>
                </a:solidFill>
                <a:latin typeface="ＭＳ Ｐゴシック" panose="020B0600070205080204" pitchFamily="34" charset="-128"/>
                <a:ea typeface="ＭＳ Ｐゴシック" panose="020B0600070205080204" pitchFamily="34" charset="-128"/>
                <a:sym typeface="+mn-ea"/>
              </a:rPr>
              <a:t>に われゆく</a:t>
            </a:r>
            <a:r>
              <a:rPr lang="en-US" altLang="ja-JP" sz="4200" b="1" dirty="0">
                <a:solidFill>
                  <a:srgbClr val="FF0000"/>
                </a:solidFill>
                <a:latin typeface="ＭＳ Ｐゴシック" panose="020B0600070205080204" pitchFamily="34" charset="-128"/>
                <a:ea typeface="ＭＳ Ｐゴシック" panose="020B0600070205080204" pitchFamily="34" charset="-128"/>
              </a:rPr>
              <a:t/>
            </a:r>
            <a:br>
              <a:rPr lang="en-US" altLang="ja-JP" sz="4200" b="1" dirty="0">
                <a:solidFill>
                  <a:srgbClr val="FF0000"/>
                </a:solidFill>
                <a:latin typeface="ＭＳ Ｐゴシック" panose="020B0600070205080204" pitchFamily="34" charset="-128"/>
                <a:ea typeface="ＭＳ Ｐゴシック" panose="020B0600070205080204" pitchFamily="34" charset="-128"/>
              </a:rPr>
            </a:br>
            <a:r>
              <a:rPr lang="en-US" altLang="ja-JP" sz="4200" b="1" dirty="0">
                <a:solidFill>
                  <a:srgbClr val="FF0000"/>
                </a:solidFill>
                <a:latin typeface="ＭＳ Ｐゴシック" panose="020B0600070205080204" pitchFamily="34" charset="-128"/>
                <a:ea typeface="ＭＳ Ｐゴシック" panose="020B0600070205080204" pitchFamily="34" charset="-128"/>
              </a:rPr>
              <a:t> </a:t>
            </a: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照我本相 貧瞎可憐</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 我真需要 祢的恩典</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t>
            </a: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感我惡心 開我盲眼</a:t>
            </a:r>
            <a: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t/>
            </a:r>
            <a:br>
              <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rPr>
            </a:br>
            <a:r>
              <a:rPr lang="zh-TW" altLang="en-US" sz="4200" b="1" dirty="0">
                <a:solidFill>
                  <a:schemeClr val="tx2">
                    <a:lumMod val="75000"/>
                  </a:schemeClr>
                </a:solidFill>
                <a:latin typeface="ＭＳ Ｐゴシック" panose="020B0600070205080204" pitchFamily="34" charset="-128"/>
                <a:ea typeface="ＭＳ Ｐゴシック" panose="020B0600070205080204" pitchFamily="34" charset="-128"/>
              </a:rPr>
              <a:t> 救主耶穌 我來我來</a:t>
            </a:r>
            <a:endParaRPr lang="en-US" altLang="zh-TW" sz="4200" b="1" dirty="0">
              <a:solidFill>
                <a:schemeClr val="tx2">
                  <a:lumMod val="75000"/>
                </a:schemeClr>
              </a:solidFill>
              <a:latin typeface="ＭＳ Ｐゴシック" panose="020B0600070205080204" pitchFamily="34" charset="-128"/>
              <a:ea typeface="ＭＳ Ｐゴシック" panose="020B0600070205080204" pitchFamily="34" charset="-128"/>
            </a:endParaRPr>
          </a:p>
        </p:txBody>
      </p:sp>
      <p:sp>
        <p:nvSpPr>
          <p:cNvPr id="2" name="テキストボックス 1"/>
          <p:cNvSpPr txBox="1"/>
          <p:nvPr/>
        </p:nvSpPr>
        <p:spPr>
          <a:xfrm>
            <a:off x="8110855" y="6402070"/>
            <a:ext cx="981075" cy="368300"/>
          </a:xfrm>
          <a:prstGeom prst="rect">
            <a:avLst/>
          </a:prstGeom>
          <a:noFill/>
        </p:spPr>
        <p:txBody>
          <a:bodyPr wrap="square" rtlCol="0">
            <a:spAutoFit/>
          </a:bodyPr>
          <a:lstStyle/>
          <a:p>
            <a:r>
              <a:rPr lang="en-US" altLang="ja-JP" sz="1800">
                <a:latin typeface="Arial" panose="020B0604020202020204" pitchFamily="34" charset="0"/>
                <a:cs typeface="Arial" panose="020B0604020202020204" pitchFamily="34" charset="0"/>
              </a:rPr>
              <a:t>065-4/4</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ctrTitle"/>
          </p:nvPr>
        </p:nvSpPr>
        <p:spPr bwMode="auto">
          <a:xfrm>
            <a:off x="30163" y="1052736"/>
            <a:ext cx="9144000" cy="4320827"/>
          </a:xfrm>
        </p:spPr>
        <p:txBody>
          <a:bodyPr rtlCol="0"/>
          <a:lstStyle/>
          <a:p>
            <a:pPr marL="182880" eaLnBrk="1" fontAlgn="auto" hangingPunct="1">
              <a:lnSpc>
                <a:spcPct val="150000"/>
              </a:lnSpc>
              <a:spcAft>
                <a:spcPts val="0"/>
              </a:spcAft>
              <a:buClr>
                <a:srgbClr val="138677"/>
              </a:buClr>
              <a:buFont typeface="Georgia" panose="02040502050405020303" pitchFamily="18" charset="0"/>
              <a:buNone/>
              <a:defRPr/>
            </a:pPr>
            <a:r>
              <a:rPr lang="ja-JP" altLang="en-US" sz="4000" dirty="0">
                <a:effectLst/>
                <a:latin typeface="ＭＳ Ｐゴシック" panose="020B0600070205080204" pitchFamily="34" charset="-128"/>
                <a:ea typeface="ＭＳ Ｐゴシック" panose="020B0600070205080204" pitchFamily="34" charset="-128"/>
                <a:cs typeface="Arial Unicode MS" pitchFamily="50" charset="-128"/>
              </a:rPr>
              <a:t> </a:t>
            </a:r>
            <a:endParaRPr lang="ja-JP" altLang="en-US" sz="4200" dirty="0">
              <a:solidFill>
                <a:srgbClr val="FF0000"/>
              </a:solidFill>
              <a:effectLst/>
              <a:latin typeface="ＭＳ Ｐゴシック" panose="020B0600070205080204" pitchFamily="34" charset="-128"/>
              <a:ea typeface="ＭＳ Ｐゴシック" panose="020B0600070205080204" pitchFamily="34" charset="-128"/>
              <a:cs typeface="Arial Unicode MS" pitchFamily="50" charset="-128"/>
            </a:endParaRPr>
          </a:p>
        </p:txBody>
      </p:sp>
      <p:sp>
        <p:nvSpPr>
          <p:cNvPr id="5" name="Rectangle 3"/>
          <p:cNvSpPr txBox="1">
            <a:spLocks noChangeArrowheads="1"/>
          </p:cNvSpPr>
          <p:nvPr/>
        </p:nvSpPr>
        <p:spPr bwMode="auto">
          <a:xfrm>
            <a:off x="772890" y="2060798"/>
            <a:ext cx="7658546" cy="1908187"/>
          </a:xfrm>
          <a:prstGeom prst="rect">
            <a:avLst/>
          </a:prstGeom>
          <a:noFill/>
          <a:ln>
            <a:noFill/>
          </a:ln>
        </p:spPr>
        <p:txBody>
          <a:bodyPr anchor="ctr">
            <a:normAutofit/>
          </a:bodyPr>
          <a:lstStyle>
            <a:lvl1pPr marL="0" indent="0" algn="l" rtl="0" eaLnBrk="0" fontAlgn="base" hangingPunct="0">
              <a:spcBef>
                <a:spcPct val="20000"/>
              </a:spcBef>
              <a:spcAft>
                <a:spcPts val="300"/>
              </a:spcAft>
              <a:buClr>
                <a:srgbClr val="C3260C"/>
              </a:buClr>
              <a:buSzPct val="130000"/>
              <a:buFont typeface="Georgia" panose="02040502050405020303" pitchFamily="18" charset="0"/>
              <a:buNone/>
              <a:defRPr kumimoji="1" sz="2200" kern="1200">
                <a:solidFill>
                  <a:schemeClr val="tx2"/>
                </a:solidFill>
                <a:latin typeface="+mn-lt"/>
                <a:ea typeface="Microsoft JhengHei" panose="020B0604030504040204" pitchFamily="34" charset="-120"/>
                <a:cs typeface="+mn-cs"/>
              </a:defRPr>
            </a:lvl1pPr>
            <a:lvl2pPr marL="457200" indent="0" algn="ctr" rtl="0" eaLnBrk="0" fontAlgn="base" hangingPunct="0">
              <a:spcBef>
                <a:spcPct val="20000"/>
              </a:spcBef>
              <a:spcAft>
                <a:spcPts val="300"/>
              </a:spcAft>
              <a:buClr>
                <a:srgbClr val="C3260C"/>
              </a:buClr>
              <a:buSzPct val="130000"/>
              <a:buFont typeface="Georgia" panose="02040502050405020303" pitchFamily="18" charset="0"/>
              <a:buNone/>
              <a:defRPr kumimoji="1" sz="2000" kern="1200">
                <a:solidFill>
                  <a:schemeClr val="tx1">
                    <a:tint val="75000"/>
                  </a:schemeClr>
                </a:solidFill>
                <a:latin typeface="+mn-lt"/>
                <a:ea typeface="Microsoft JhengHei" panose="020B0604030504040204" pitchFamily="34" charset="-120"/>
                <a:cs typeface="+mn-cs"/>
              </a:defRPr>
            </a:lvl2pPr>
            <a:lvl3pPr marL="914400" indent="0" algn="ctr" rtl="0" eaLnBrk="0" fontAlgn="base" hangingPunct="0">
              <a:spcBef>
                <a:spcPct val="20000"/>
              </a:spcBef>
              <a:spcAft>
                <a:spcPts val="300"/>
              </a:spcAft>
              <a:buClr>
                <a:srgbClr val="C3260C"/>
              </a:buClr>
              <a:buSzPct val="130000"/>
              <a:buFont typeface="Georgia" panose="02040502050405020303" pitchFamily="18" charset="0"/>
              <a:buNone/>
              <a:defRPr kumimoji="1" sz="2400" kern="1200">
                <a:solidFill>
                  <a:schemeClr val="tx1">
                    <a:tint val="75000"/>
                  </a:schemeClr>
                </a:solidFill>
                <a:latin typeface="+mn-lt"/>
                <a:ea typeface="Microsoft JhengHei" panose="020B0604030504040204" pitchFamily="34" charset="-120"/>
                <a:cs typeface="+mn-cs"/>
              </a:defRPr>
            </a:lvl3pPr>
            <a:lvl4pPr marL="1371600" indent="0" algn="ctr" rtl="0" eaLnBrk="0" fontAlgn="base" hangingPunct="0">
              <a:spcBef>
                <a:spcPct val="20000"/>
              </a:spcBef>
              <a:spcAft>
                <a:spcPts val="300"/>
              </a:spcAft>
              <a:buClr>
                <a:srgbClr val="C3260C"/>
              </a:buClr>
              <a:buSzPct val="130000"/>
              <a:buFont typeface="Georgia" panose="02040502050405020303" pitchFamily="18" charset="0"/>
              <a:buNone/>
              <a:defRPr kumimoji="1" sz="1600" kern="1200">
                <a:solidFill>
                  <a:schemeClr val="tx1">
                    <a:tint val="75000"/>
                  </a:schemeClr>
                </a:solidFill>
                <a:latin typeface="+mn-lt"/>
                <a:ea typeface="Microsoft JhengHei" panose="020B0604030504040204" pitchFamily="34" charset="-120"/>
                <a:cs typeface="+mn-cs"/>
              </a:defRPr>
            </a:lvl4pPr>
            <a:lvl5pPr marL="1828800" indent="0" algn="ctr" rtl="0" eaLnBrk="0" fontAlgn="base" hangingPunct="0">
              <a:spcBef>
                <a:spcPct val="20000"/>
              </a:spcBef>
              <a:spcAft>
                <a:spcPts val="300"/>
              </a:spcAft>
              <a:buClr>
                <a:srgbClr val="C3260C"/>
              </a:buClr>
              <a:buSzPct val="130000"/>
              <a:buFont typeface="Georgia" panose="02040502050405020303" pitchFamily="18" charset="0"/>
              <a:buNone/>
              <a:defRPr kumimoji="1" sz="1400" kern="1200">
                <a:solidFill>
                  <a:schemeClr val="tx1">
                    <a:tint val="75000"/>
                  </a:schemeClr>
                </a:solidFill>
                <a:latin typeface="+mn-lt"/>
                <a:ea typeface="Microsoft JhengHei" panose="020B0604030504040204" pitchFamily="34" charset="-120"/>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9pPr>
          </a:lstStyle>
          <a:p>
            <a:pPr marL="63500" algn="ctr" eaLnBrk="1" hangingPunct="1">
              <a:lnSpc>
                <a:spcPct val="80000"/>
              </a:lnSpc>
              <a:buClr>
                <a:srgbClr val="A8CDD7"/>
              </a:buClr>
              <a:defRPr/>
            </a:pPr>
            <a:r>
              <a:rPr lang="ja-JP" altLang="en-US" sz="6000" b="0" dirty="0">
                <a:solidFill>
                  <a:srgbClr val="FF0000"/>
                </a:solidFill>
                <a:effectLst/>
                <a:latin typeface="ＭＳ Ｐゴシック" panose="020B0600070205080204" pitchFamily="34" charset="-128"/>
                <a:ea typeface="ＭＳ Ｐゴシック" panose="020B0600070205080204" pitchFamily="34" charset="-128"/>
                <a:sym typeface="+mn-ea"/>
              </a:rPr>
              <a:t>和散那</a:t>
            </a:r>
            <a:r>
              <a:rPr lang="ja-JP" altLang="en-US" sz="4800" b="0" dirty="0">
                <a:solidFill>
                  <a:srgbClr val="FF0000"/>
                </a:solidFill>
                <a:effectLst/>
                <a:latin typeface="ＭＳ Ｐゴシック" panose="020B0600070205080204" pitchFamily="34" charset="-128"/>
                <a:ea typeface="ＭＳ Ｐゴシック" panose="020B0600070205080204" pitchFamily="34" charset="-128"/>
                <a:sym typeface="+mn-ea"/>
              </a:rPr>
              <a:t>(ホサナ)</a:t>
            </a:r>
            <a:r>
              <a:rPr lang="ja-JP" altLang="en-US" sz="6000" b="0" dirty="0">
                <a:solidFill>
                  <a:srgbClr val="FF0000"/>
                </a:solidFill>
                <a:effectLst/>
                <a:latin typeface="ＭＳ Ｐゴシック" panose="020B0600070205080204" pitchFamily="34" charset="-128"/>
                <a:ea typeface="ＭＳ Ｐゴシック" panose="020B0600070205080204" pitchFamily="34" charset="-128"/>
                <a:sym typeface="+mn-ea"/>
              </a:rPr>
              <a:t>聖歌</a:t>
            </a:r>
            <a:endParaRPr lang="en-US" altLang="ja-JP" sz="6000" dirty="0">
              <a:solidFill>
                <a:schemeClr val="bg2">
                  <a:lumMod val="25000"/>
                </a:schemeClr>
              </a:solidFill>
              <a:latin typeface="ＭＳ Ｐゴシック" panose="020B0600070205080204" pitchFamily="34" charset="-128"/>
              <a:ea typeface="ＭＳ Ｐゴシック" panose="020B0600070205080204" pitchFamily="34" charset="-128"/>
            </a:endParaRPr>
          </a:p>
          <a:p>
            <a:pPr marL="63500" algn="ctr" eaLnBrk="1" hangingPunct="1">
              <a:lnSpc>
                <a:spcPct val="80000"/>
              </a:lnSpc>
              <a:buClr>
                <a:srgbClr val="A8CDD7"/>
              </a:buClr>
              <a:defRPr/>
            </a:pPr>
            <a:r>
              <a:rPr lang="en-US" altLang="ja-JP" sz="6000" dirty="0">
                <a:solidFill>
                  <a:schemeClr val="bg2">
                    <a:lumMod val="25000"/>
                  </a:schemeClr>
                </a:solidFill>
                <a:latin typeface="ＭＳ Ｐゴシック" panose="020B0600070205080204" pitchFamily="34" charset="-128"/>
                <a:ea typeface="ＭＳ Ｐゴシック" panose="020B0600070205080204" pitchFamily="34" charset="-128"/>
              </a:rPr>
              <a:t>146</a:t>
            </a:r>
          </a:p>
        </p:txBody>
      </p:sp>
      <p:sp>
        <p:nvSpPr>
          <p:cNvPr id="6" name="Rectangle 3"/>
          <p:cNvSpPr txBox="1">
            <a:spLocks noChangeArrowheads="1"/>
          </p:cNvSpPr>
          <p:nvPr/>
        </p:nvSpPr>
        <p:spPr bwMode="auto">
          <a:xfrm>
            <a:off x="2100139" y="269071"/>
            <a:ext cx="5004048"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lvl1pPr marL="0" indent="0" algn="l" rtl="0" eaLnBrk="0" fontAlgn="base" hangingPunct="0">
              <a:spcBef>
                <a:spcPct val="20000"/>
              </a:spcBef>
              <a:spcAft>
                <a:spcPts val="300"/>
              </a:spcAft>
              <a:buClr>
                <a:srgbClr val="C3260C"/>
              </a:buClr>
              <a:buSzPct val="130000"/>
              <a:buFont typeface="Georgia" panose="02040502050405020303" pitchFamily="18" charset="0"/>
              <a:buNone/>
              <a:defRPr kumimoji="1" sz="2200" kern="1200">
                <a:solidFill>
                  <a:schemeClr val="tx2"/>
                </a:solidFill>
                <a:latin typeface="+mn-lt"/>
                <a:ea typeface="Microsoft JhengHei" panose="020B0604030504040204" pitchFamily="34" charset="-120"/>
                <a:cs typeface="+mn-cs"/>
              </a:defRPr>
            </a:lvl1pPr>
            <a:lvl2pPr marL="457200" indent="0" algn="ctr" rtl="0" eaLnBrk="0" fontAlgn="base" hangingPunct="0">
              <a:spcBef>
                <a:spcPct val="20000"/>
              </a:spcBef>
              <a:spcAft>
                <a:spcPts val="300"/>
              </a:spcAft>
              <a:buClr>
                <a:srgbClr val="C3260C"/>
              </a:buClr>
              <a:buSzPct val="130000"/>
              <a:buFont typeface="Georgia" panose="02040502050405020303" pitchFamily="18" charset="0"/>
              <a:buNone/>
              <a:defRPr kumimoji="1" sz="2000" kern="1200">
                <a:solidFill>
                  <a:schemeClr val="tx1">
                    <a:tint val="75000"/>
                  </a:schemeClr>
                </a:solidFill>
                <a:latin typeface="+mn-lt"/>
                <a:ea typeface="Microsoft JhengHei" panose="020B0604030504040204" pitchFamily="34" charset="-120"/>
                <a:cs typeface="+mn-cs"/>
              </a:defRPr>
            </a:lvl2pPr>
            <a:lvl3pPr marL="914400" indent="0" algn="ctr" rtl="0" eaLnBrk="0" fontAlgn="base" hangingPunct="0">
              <a:spcBef>
                <a:spcPct val="20000"/>
              </a:spcBef>
              <a:spcAft>
                <a:spcPts val="300"/>
              </a:spcAft>
              <a:buClr>
                <a:srgbClr val="C3260C"/>
              </a:buClr>
              <a:buSzPct val="130000"/>
              <a:buFont typeface="Georgia" panose="02040502050405020303" pitchFamily="18" charset="0"/>
              <a:buNone/>
              <a:defRPr kumimoji="1" sz="2400" kern="1200">
                <a:solidFill>
                  <a:schemeClr val="tx1">
                    <a:tint val="75000"/>
                  </a:schemeClr>
                </a:solidFill>
                <a:latin typeface="+mn-lt"/>
                <a:ea typeface="Microsoft JhengHei" panose="020B0604030504040204" pitchFamily="34" charset="-120"/>
                <a:cs typeface="+mn-cs"/>
              </a:defRPr>
            </a:lvl3pPr>
            <a:lvl4pPr marL="1371600" indent="0" algn="ctr" rtl="0" eaLnBrk="0" fontAlgn="base" hangingPunct="0">
              <a:spcBef>
                <a:spcPct val="20000"/>
              </a:spcBef>
              <a:spcAft>
                <a:spcPts val="300"/>
              </a:spcAft>
              <a:buClr>
                <a:srgbClr val="C3260C"/>
              </a:buClr>
              <a:buSzPct val="130000"/>
              <a:buFont typeface="Georgia" panose="02040502050405020303" pitchFamily="18" charset="0"/>
              <a:buNone/>
              <a:defRPr kumimoji="1" sz="1600" kern="1200">
                <a:solidFill>
                  <a:schemeClr val="tx1">
                    <a:tint val="75000"/>
                  </a:schemeClr>
                </a:solidFill>
                <a:latin typeface="+mn-lt"/>
                <a:ea typeface="Microsoft JhengHei" panose="020B0604030504040204" pitchFamily="34" charset="-120"/>
                <a:cs typeface="+mn-cs"/>
              </a:defRPr>
            </a:lvl4pPr>
            <a:lvl5pPr marL="1828800" indent="0" algn="ctr" rtl="0" eaLnBrk="0" fontAlgn="base" hangingPunct="0">
              <a:spcBef>
                <a:spcPct val="20000"/>
              </a:spcBef>
              <a:spcAft>
                <a:spcPts val="300"/>
              </a:spcAft>
              <a:buClr>
                <a:srgbClr val="C3260C"/>
              </a:buClr>
              <a:buSzPct val="130000"/>
              <a:buFont typeface="Georgia" panose="02040502050405020303" pitchFamily="18" charset="0"/>
              <a:buNone/>
              <a:defRPr kumimoji="1" sz="1400" kern="1200">
                <a:solidFill>
                  <a:schemeClr val="tx1">
                    <a:tint val="75000"/>
                  </a:schemeClr>
                </a:solidFill>
                <a:latin typeface="+mn-lt"/>
                <a:ea typeface="Microsoft JhengHei" panose="020B0604030504040204" pitchFamily="34" charset="-120"/>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9pPr>
          </a:lstStyle>
          <a:p>
            <a:pPr marL="63500" algn="ctr" eaLnBrk="1" hangingPunct="1">
              <a:lnSpc>
                <a:spcPct val="80000"/>
              </a:lnSpc>
              <a:buClr>
                <a:srgbClr val="A8CDD7"/>
              </a:buClr>
            </a:pPr>
            <a:r>
              <a:rPr lang="ja-JP" altLang="en-US" sz="8000" dirty="0">
                <a:solidFill>
                  <a:schemeClr val="tx1"/>
                </a:solidFill>
                <a:latin typeface="ＭＳ Ｐゴシック" panose="020B0600070205080204" pitchFamily="34" charset="-128"/>
                <a:ea typeface="ＭＳ Ｐゴシック" panose="020B0600070205080204" pitchFamily="34" charset="-128"/>
              </a:rPr>
              <a:t>献　金</a:t>
            </a:r>
            <a:endParaRPr lang="ja-JP" altLang="zh-TW" sz="1050" b="0" dirty="0">
              <a:solidFill>
                <a:schemeClr val="tx1"/>
              </a:solidFill>
              <a:latin typeface="ＭＳ Ｐゴシック" panose="020B0600070205080204" pitchFamily="34" charset="-128"/>
              <a:ea typeface="ＭＳ Ｐゴシック" panose="020B0600070205080204" pitchFamily="34" charset="-128"/>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p:cNvSpPr>
          <p:nvPr>
            <p:ph sz="quarter" idx="4294967295"/>
          </p:nvPr>
        </p:nvSpPr>
        <p:spPr>
          <a:xfrm>
            <a:off x="38735" y="615950"/>
            <a:ext cx="9084310" cy="5753100"/>
          </a:xfrm>
        </p:spPr>
        <p:txBody>
          <a:bodyPr>
            <a:normAutofit lnSpcReduction="10000"/>
          </a:bodyPr>
          <a:lstStyle/>
          <a:p>
            <a:pPr eaLnBrk="1" hangingPunct="1">
              <a:lnSpc>
                <a:spcPct val="110000"/>
              </a:lnSpc>
              <a:spcBef>
                <a:spcPct val="0"/>
              </a:spcBef>
              <a:buClr>
                <a:srgbClr val="FEB80A"/>
              </a:buClr>
              <a:buFont typeface="Wingdings 2" panose="05020102010507070707" pitchFamily="18" charset="2"/>
              <a:buNone/>
            </a:pPr>
            <a:r>
              <a:rPr lang="ja-JP" altLang="en-US" sz="4400" b="1" dirty="0">
                <a:solidFill>
                  <a:schemeClr val="tx1"/>
                </a:solidFill>
                <a:latin typeface="ＭＳ Ｐゴシック" panose="020B0600070205080204" pitchFamily="34" charset="-128"/>
                <a:ea typeface="ＭＳ Ｐゴシック" panose="020B0600070205080204" pitchFamily="34" charset="-128"/>
              </a:rPr>
              <a:t>我將一切獻與耶穌　完全奉獻出至誠</a:t>
            </a:r>
            <a:r>
              <a:rPr lang="en-US" altLang="ja-JP" sz="4400" b="1" dirty="0">
                <a:solidFill>
                  <a:schemeClr val="tx1"/>
                </a:solidFill>
                <a:latin typeface="ＭＳ Ｐゴシック" panose="020B0600070205080204" pitchFamily="34" charset="-128"/>
                <a:ea typeface="ＭＳ Ｐゴシック" panose="020B0600070205080204" pitchFamily="34" charset="-128"/>
              </a:rPr>
              <a:t/>
            </a:r>
            <a:br>
              <a:rPr lang="en-US" altLang="ja-JP" sz="4400" b="1" dirty="0">
                <a:solidFill>
                  <a:schemeClr val="tx1"/>
                </a:solidFill>
                <a:latin typeface="ＭＳ Ｐゴシック" panose="020B0600070205080204" pitchFamily="34" charset="-128"/>
                <a:ea typeface="ＭＳ Ｐゴシック" panose="020B0600070205080204" pitchFamily="34" charset="-128"/>
              </a:rPr>
            </a:br>
            <a:r>
              <a:rPr lang="ja-JP" altLang="en-US" sz="4400" dirty="0">
                <a:solidFill>
                  <a:srgbClr val="FF0000"/>
                </a:solidFill>
                <a:latin typeface="ＭＳ Ｐゴシック" panose="020B0600070205080204" pitchFamily="34" charset="-128"/>
                <a:ea typeface="ＭＳ Ｐゴシック" panose="020B0600070205080204" pitchFamily="34" charset="-128"/>
                <a:sym typeface="+mn-ea"/>
              </a:rPr>
              <a:t>みなささげまつり　    わがものはなし</a:t>
            </a:r>
            <a:endParaRPr lang="en-US" altLang="ja-JP" sz="4400" b="1" dirty="0">
              <a:solidFill>
                <a:schemeClr val="tx1"/>
              </a:solidFill>
              <a:latin typeface="ＭＳ Ｐゴシック" panose="020B0600070205080204" pitchFamily="34" charset="-128"/>
              <a:ea typeface="ＭＳ Ｐゴシック" panose="020B0600070205080204" pitchFamily="34" charset="-128"/>
            </a:endParaRPr>
          </a:p>
          <a:p>
            <a:pPr eaLnBrk="1" hangingPunct="1">
              <a:lnSpc>
                <a:spcPct val="110000"/>
              </a:lnSpc>
              <a:spcBef>
                <a:spcPct val="0"/>
              </a:spcBef>
              <a:buClr>
                <a:srgbClr val="FEB80A"/>
              </a:buClr>
              <a:buFontTx/>
              <a:buNone/>
            </a:pPr>
            <a:r>
              <a:rPr lang="ja-JP" altLang="en-US" sz="4400" b="1" dirty="0">
                <a:solidFill>
                  <a:schemeClr val="tx1"/>
                </a:solidFill>
                <a:latin typeface="ＭＳ Ｐゴシック" panose="020B0600070205080204" pitchFamily="34" charset="-128"/>
                <a:ea typeface="ＭＳ Ｐゴシック" panose="020B0600070205080204" pitchFamily="34" charset="-128"/>
              </a:rPr>
              <a:t>我願永遠敬愛信靠　日日與主常偕行</a:t>
            </a:r>
          </a:p>
          <a:p>
            <a:pPr eaLnBrk="1" hangingPunct="1">
              <a:lnSpc>
                <a:spcPct val="110000"/>
              </a:lnSpc>
              <a:spcBef>
                <a:spcPct val="0"/>
              </a:spcBef>
              <a:buClr>
                <a:srgbClr val="FEB80A"/>
              </a:buClr>
              <a:buFontTx/>
              <a:buNone/>
            </a:pPr>
            <a:r>
              <a:rPr lang="ja-JP" altLang="en-US" sz="4400" dirty="0">
                <a:solidFill>
                  <a:srgbClr val="FF0000"/>
                </a:solidFill>
                <a:latin typeface="ＭＳ Ｐゴシック" panose="020B0600070205080204" pitchFamily="34" charset="-128"/>
                <a:ea typeface="ＭＳ Ｐゴシック" panose="020B0600070205080204" pitchFamily="34" charset="-128"/>
                <a:sym typeface="+mn-ea"/>
              </a:rPr>
              <a:t> ときわに</a:t>
            </a:r>
            <a:r>
              <a:rPr lang="ja-JP" altLang="en-US" sz="4400" dirty="0" err="1">
                <a:solidFill>
                  <a:srgbClr val="FF0000"/>
                </a:solidFill>
                <a:latin typeface="ＭＳ Ｐゴシック" panose="020B0600070205080204" pitchFamily="34" charset="-128"/>
                <a:ea typeface="ＭＳ Ｐゴシック" panose="020B0600070205080204" pitchFamily="34" charset="-128"/>
                <a:sym typeface="+mn-ea"/>
              </a:rPr>
              <a:t>み</a:t>
            </a:r>
            <a:r>
              <a:rPr lang="ja-JP" altLang="en-US" sz="4400" dirty="0">
                <a:solidFill>
                  <a:srgbClr val="FF0000"/>
                </a:solidFill>
                <a:latin typeface="ＭＳ Ｐゴシック" panose="020B0600070205080204" pitchFamily="34" charset="-128"/>
                <a:ea typeface="ＭＳ Ｐゴシック" panose="020B0600070205080204" pitchFamily="34" charset="-128"/>
                <a:sym typeface="+mn-ea"/>
              </a:rPr>
              <a:t>旨</a:t>
            </a:r>
            <a:r>
              <a:rPr lang="en-US" altLang="ja-JP" sz="2800"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2800" dirty="0">
                <a:solidFill>
                  <a:srgbClr val="FF0000"/>
                </a:solidFill>
                <a:latin typeface="ＭＳ Ｐゴシック" panose="020B0600070205080204" pitchFamily="34" charset="-128"/>
                <a:ea typeface="ＭＳ Ｐゴシック" panose="020B0600070205080204" pitchFamily="34" charset="-128"/>
                <a:sym typeface="+mn-ea"/>
              </a:rPr>
              <a:t>むね</a:t>
            </a:r>
            <a:r>
              <a:rPr lang="en-US" altLang="ja-JP" sz="2800"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4400" dirty="0">
                <a:solidFill>
                  <a:srgbClr val="FF0000"/>
                </a:solidFill>
                <a:latin typeface="ＭＳ Ｐゴシック" panose="020B0600070205080204" pitchFamily="34" charset="-128"/>
                <a:ea typeface="ＭＳ Ｐゴシック" panose="020B0600070205080204" pitchFamily="34" charset="-128"/>
                <a:sym typeface="+mn-ea"/>
              </a:rPr>
              <a:t>に　 従いまつらん</a:t>
            </a:r>
          </a:p>
          <a:p>
            <a:pPr eaLnBrk="1" hangingPunct="1">
              <a:lnSpc>
                <a:spcPct val="110000"/>
              </a:lnSpc>
              <a:spcBef>
                <a:spcPct val="0"/>
              </a:spcBef>
              <a:buClr>
                <a:srgbClr val="FEB80A"/>
              </a:buClr>
              <a:buFontTx/>
              <a:buNone/>
            </a:pPr>
            <a:r>
              <a:rPr lang="ja-JP" altLang="en-US" sz="4400" b="1" dirty="0">
                <a:solidFill>
                  <a:schemeClr val="tx1"/>
                </a:solidFill>
                <a:latin typeface="ＭＳ Ｐゴシック" panose="020B0600070205080204" pitchFamily="34" charset="-128"/>
                <a:ea typeface="ＭＳ Ｐゴシック" panose="020B0600070205080204" pitchFamily="34" charset="-128"/>
              </a:rPr>
              <a:t>　一切全奉獻    　    一切全奉獻</a:t>
            </a:r>
            <a:r>
              <a:rPr lang="en-US" altLang="ja-JP" sz="4400" b="1" dirty="0">
                <a:solidFill>
                  <a:schemeClr val="tx1"/>
                </a:solidFill>
                <a:latin typeface="ＭＳ Ｐゴシック" panose="020B0600070205080204" pitchFamily="34" charset="-128"/>
                <a:ea typeface="ＭＳ Ｐゴシック" panose="020B0600070205080204" pitchFamily="34" charset="-128"/>
              </a:rPr>
              <a:t/>
            </a:r>
            <a:br>
              <a:rPr lang="en-US" altLang="ja-JP" sz="4400" b="1" dirty="0">
                <a:solidFill>
                  <a:schemeClr val="tx1"/>
                </a:solidFill>
                <a:latin typeface="ＭＳ Ｐゴシック" panose="020B0600070205080204" pitchFamily="34" charset="-128"/>
                <a:ea typeface="ＭＳ Ｐゴシック" panose="020B0600070205080204" pitchFamily="34" charset="-128"/>
              </a:rPr>
            </a:br>
            <a:r>
              <a:rPr lang="en-US" altLang="ja-JP" sz="4400" b="1" dirty="0">
                <a:solidFill>
                  <a:schemeClr val="tx1"/>
                </a:solidFill>
                <a:latin typeface="ＭＳ Ｐゴシック" panose="020B0600070205080204" pitchFamily="34" charset="-128"/>
                <a:ea typeface="ＭＳ Ｐゴシック" panose="020B0600070205080204" pitchFamily="34" charset="-128"/>
              </a:rPr>
              <a:t>　</a:t>
            </a:r>
            <a:r>
              <a:rPr lang="ja-JP" altLang="en-US" sz="4400" dirty="0">
                <a:solidFill>
                  <a:srgbClr val="FF0000"/>
                </a:solidFill>
                <a:latin typeface="ＭＳ Ｐゴシック" panose="020B0600070205080204" pitchFamily="34" charset="-128"/>
                <a:ea typeface="ＭＳ Ｐゴシック" panose="020B0600070205080204" pitchFamily="34" charset="-128"/>
                <a:sym typeface="+mn-ea"/>
              </a:rPr>
              <a:t>われ</a:t>
            </a:r>
            <a:r>
              <a:rPr lang="ja-JP" altLang="en-US" sz="4400" dirty="0" err="1">
                <a:solidFill>
                  <a:srgbClr val="FF0000"/>
                </a:solidFill>
                <a:latin typeface="ＭＳ Ｐゴシック" panose="020B0600070205080204" pitchFamily="34" charset="-128"/>
                <a:ea typeface="ＭＳ Ｐゴシック" panose="020B0600070205080204" pitchFamily="34" charset="-128"/>
                <a:sym typeface="+mn-ea"/>
              </a:rPr>
              <a:t>ささぐ</a:t>
            </a:r>
            <a:r>
              <a:rPr lang="en-US" altLang="ja-JP" sz="4400" dirty="0">
                <a:solidFill>
                  <a:srgbClr val="FF0000"/>
                </a:solidFill>
                <a:latin typeface="ＭＳ Ｐゴシック" panose="020B0600070205080204" pitchFamily="34" charset="-128"/>
                <a:ea typeface="ＭＳ Ｐゴシック" panose="020B0600070205080204" pitchFamily="34" charset="-128"/>
                <a:sym typeface="+mn-ea"/>
              </a:rPr>
              <a:t>		</a:t>
            </a:r>
            <a:r>
              <a:rPr lang="ja-JP" altLang="en-US" sz="4400" dirty="0">
                <a:solidFill>
                  <a:srgbClr val="FF0000"/>
                </a:solidFill>
                <a:latin typeface="ＭＳ Ｐゴシック" panose="020B0600070205080204" pitchFamily="34" charset="-128"/>
                <a:ea typeface="ＭＳ Ｐゴシック" panose="020B0600070205080204" pitchFamily="34" charset="-128"/>
                <a:sym typeface="+mn-ea"/>
              </a:rPr>
              <a:t>　　みなささぐ </a:t>
            </a:r>
            <a:endParaRPr lang="en-US" altLang="ja-JP" sz="4400" b="1" dirty="0">
              <a:solidFill>
                <a:schemeClr val="tx1"/>
              </a:solidFill>
              <a:latin typeface="ＭＳ Ｐゴシック" panose="020B0600070205080204" pitchFamily="34" charset="-128"/>
              <a:ea typeface="ＭＳ Ｐゴシック" panose="020B0600070205080204" pitchFamily="34" charset="-128"/>
            </a:endParaRPr>
          </a:p>
          <a:p>
            <a:pPr eaLnBrk="1" hangingPunct="1">
              <a:lnSpc>
                <a:spcPct val="110000"/>
              </a:lnSpc>
              <a:spcBef>
                <a:spcPct val="0"/>
              </a:spcBef>
              <a:buClr>
                <a:srgbClr val="FEB80A"/>
              </a:buClr>
              <a:buFontTx/>
              <a:buNone/>
            </a:pPr>
            <a:r>
              <a:rPr lang="ja-JP" altLang="en-US" sz="4400" b="1" dirty="0">
                <a:solidFill>
                  <a:schemeClr val="tx1"/>
                </a:solidFill>
                <a:latin typeface="ＭＳ Ｐゴシック" panose="020B0600070205080204" pitchFamily="34" charset="-128"/>
                <a:ea typeface="ＭＳ Ｐゴシック" panose="020B0600070205080204" pitchFamily="34" charset="-128"/>
              </a:rPr>
              <a:t>完全獻於恩主耶穌   一切全奉獻</a:t>
            </a:r>
          </a:p>
          <a:p>
            <a:pPr eaLnBrk="1" hangingPunct="1">
              <a:lnSpc>
                <a:spcPct val="110000"/>
              </a:lnSpc>
              <a:spcBef>
                <a:spcPct val="0"/>
              </a:spcBef>
              <a:buClr>
                <a:srgbClr val="FEB80A"/>
              </a:buClr>
              <a:buFontTx/>
              <a:buNone/>
            </a:pPr>
            <a:r>
              <a:rPr lang="ja-JP" altLang="en-US" sz="4400" dirty="0">
                <a:solidFill>
                  <a:srgbClr val="FF0000"/>
                </a:solidFill>
                <a:latin typeface="ＭＳ Ｐゴシック" panose="020B0600070205080204" pitchFamily="34" charset="-128"/>
                <a:ea typeface="ＭＳ Ｐゴシック" panose="020B0600070205080204" pitchFamily="34" charset="-128"/>
                <a:sym typeface="+mn-ea"/>
              </a:rPr>
              <a:t> </a:t>
            </a:r>
            <a:r>
              <a:rPr lang="ja-JP" altLang="en-US" sz="4400" dirty="0" err="1">
                <a:solidFill>
                  <a:srgbClr val="FF0000"/>
                </a:solidFill>
                <a:latin typeface="ＭＳ Ｐゴシック" panose="020B0600070205080204" pitchFamily="34" charset="-128"/>
                <a:ea typeface="ＭＳ Ｐゴシック" panose="020B0600070205080204" pitchFamily="34" charset="-128"/>
                <a:sym typeface="+mn-ea"/>
              </a:rPr>
              <a:t>み</a:t>
            </a:r>
            <a:r>
              <a:rPr lang="ja-JP" altLang="en-US" sz="4400" dirty="0">
                <a:solidFill>
                  <a:srgbClr val="FF0000"/>
                </a:solidFill>
                <a:latin typeface="ＭＳ Ｐゴシック" panose="020B0600070205080204" pitchFamily="34" charset="-128"/>
                <a:ea typeface="ＭＳ Ｐゴシック" panose="020B0600070205080204" pitchFamily="34" charset="-128"/>
                <a:sym typeface="+mn-ea"/>
              </a:rPr>
              <a:t>前に主よわれ</a:t>
            </a:r>
            <a:r>
              <a:rPr lang="en-US" altLang="ja-JP" sz="4400" dirty="0">
                <a:solidFill>
                  <a:srgbClr val="FF0000"/>
                </a:solidFill>
                <a:latin typeface="ＭＳ Ｐゴシック" panose="020B0600070205080204" pitchFamily="34" charset="-128"/>
                <a:ea typeface="ＭＳ Ｐゴシック" panose="020B0600070205080204" pitchFamily="34" charset="-128"/>
                <a:sym typeface="+mn-ea"/>
              </a:rPr>
              <a:t>	</a:t>
            </a:r>
            <a:r>
              <a:rPr lang="ja-JP" altLang="en-US" sz="4400" dirty="0">
                <a:solidFill>
                  <a:srgbClr val="FF0000"/>
                </a:solidFill>
                <a:latin typeface="ＭＳ Ｐゴシック" panose="020B0600070205080204" pitchFamily="34" charset="-128"/>
                <a:ea typeface="ＭＳ Ｐゴシック" panose="020B0600070205080204" pitchFamily="34" charset="-128"/>
                <a:sym typeface="+mn-ea"/>
              </a:rPr>
              <a:t>　　みなささぐ</a:t>
            </a:r>
            <a:endParaRPr lang="ja-JP" altLang="en-US" sz="4400" b="1" dirty="0">
              <a:solidFill>
                <a:srgbClr val="FF0000"/>
              </a:solidFill>
              <a:latin typeface="ＭＳ Ｐゴシック" panose="020B0600070205080204" pitchFamily="34" charset="-128"/>
              <a:ea typeface="ＭＳ Ｐゴシック" panose="020B0600070205080204" pitchFamily="34" charset="-128"/>
              <a:sym typeface="+mn-ea"/>
            </a:endParaRPr>
          </a:p>
        </p:txBody>
      </p:sp>
      <p:sp>
        <p:nvSpPr>
          <p:cNvPr id="4" name="テキストボックス 3"/>
          <p:cNvSpPr txBox="1"/>
          <p:nvPr/>
        </p:nvSpPr>
        <p:spPr>
          <a:xfrm>
            <a:off x="8352155" y="6402070"/>
            <a:ext cx="739775" cy="368300"/>
          </a:xfrm>
          <a:prstGeom prst="rect">
            <a:avLst/>
          </a:prstGeom>
          <a:noFill/>
        </p:spPr>
        <p:txBody>
          <a:bodyPr wrap="square" rtlCol="0">
            <a:spAutoFit/>
          </a:bodyPr>
          <a:lstStyle/>
          <a:p>
            <a:r>
              <a:rPr lang="en-US" altLang="ja-JP" sz="1800">
                <a:latin typeface="Arial" panose="020B0604020202020204" pitchFamily="34" charset="0"/>
                <a:cs typeface="Arial" panose="020B0604020202020204" pitchFamily="34" charset="0"/>
              </a:rPr>
              <a:t>146</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2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タイトル 1"/>
          <p:cNvSpPr>
            <a:spLocks noGrp="1" noChangeArrowheads="1"/>
          </p:cNvSpPr>
          <p:nvPr>
            <p:ph type="title"/>
          </p:nvPr>
        </p:nvSpPr>
        <p:spPr bwMode="auto">
          <a:xfrm>
            <a:off x="717550" y="260350"/>
            <a:ext cx="7775575" cy="2305050"/>
          </a:xfrm>
        </p:spPr>
        <p:txBody>
          <a:bodyPr/>
          <a:lstStyle/>
          <a:p>
            <a:pPr algn="ctr" eaLnBrk="1" hangingPunct="1">
              <a:buFont typeface="Georgia" panose="02040502050405020303" pitchFamily="18" charset="0"/>
              <a:buNone/>
            </a:pPr>
            <a:r>
              <a:rPr lang="en-US" altLang="zh-TW" sz="8000" dirty="0">
                <a:solidFill>
                  <a:srgbClr val="C3260C"/>
                </a:solidFill>
                <a:effectLst/>
                <a:latin typeface="HGP平成明朝体W9"/>
                <a:ea typeface="HGP平成明朝体W9"/>
                <a:cs typeface="HGP平成明朝体W9"/>
              </a:rPr>
              <a:t>-</a:t>
            </a:r>
            <a:r>
              <a:rPr lang="zh-TW" altLang="en-US" sz="8000" dirty="0">
                <a:solidFill>
                  <a:srgbClr val="C3260C"/>
                </a:solidFill>
                <a:effectLst/>
                <a:latin typeface="HGP平成明朝体W9"/>
                <a:ea typeface="HGP平成明朝体W9"/>
                <a:cs typeface="HGP平成明朝体W9"/>
              </a:rPr>
              <a:t> </a:t>
            </a:r>
            <a:r>
              <a:rPr lang="ja-JP" altLang="en-US" sz="8000" dirty="0">
                <a:solidFill>
                  <a:srgbClr val="C3260C"/>
                </a:solidFill>
                <a:effectLst/>
                <a:latin typeface="HGP平成明朝体W9"/>
                <a:ea typeface="HGP平成明朝体W9"/>
                <a:cs typeface="HGP平成明朝体W9"/>
              </a:rPr>
              <a:t>報</a:t>
            </a:r>
            <a:r>
              <a:rPr lang="zh-TW" altLang="en-US" sz="8000" dirty="0">
                <a:solidFill>
                  <a:srgbClr val="C3260C"/>
                </a:solidFill>
                <a:effectLst/>
                <a:latin typeface="HGP平成明朝体W9"/>
                <a:ea typeface="HGP平成明朝体W9"/>
                <a:cs typeface="HGP平成明朝体W9"/>
              </a:rPr>
              <a:t> </a:t>
            </a:r>
            <a:r>
              <a:rPr lang="ja-JP" altLang="en-US" sz="8000" dirty="0">
                <a:solidFill>
                  <a:srgbClr val="C3260C"/>
                </a:solidFill>
                <a:effectLst/>
                <a:latin typeface="HGP平成明朝体W9"/>
                <a:ea typeface="HGP平成明朝体W9"/>
                <a:cs typeface="HGP平成明朝体W9"/>
              </a:rPr>
              <a:t>告</a:t>
            </a:r>
            <a:r>
              <a:rPr lang="zh-TW" altLang="en-US" sz="8000" dirty="0">
                <a:solidFill>
                  <a:srgbClr val="C3260C"/>
                </a:solidFill>
                <a:effectLst/>
                <a:latin typeface="HGP平成明朝体W9"/>
                <a:ea typeface="HGP平成明朝体W9"/>
                <a:cs typeface="HGP平成明朝体W9"/>
              </a:rPr>
              <a:t> </a:t>
            </a:r>
            <a:r>
              <a:rPr lang="en-US" altLang="zh-TW" sz="8000" dirty="0">
                <a:solidFill>
                  <a:srgbClr val="C3260C"/>
                </a:solidFill>
                <a:effectLst/>
                <a:latin typeface="HGP平成明朝体W9"/>
                <a:ea typeface="HGP平成明朝体W9"/>
                <a:cs typeface="HGP平成明朝体W9"/>
              </a:rPr>
              <a:t>-</a:t>
            </a:r>
            <a:r>
              <a:rPr lang="ja-JP" altLang="en-US" sz="8000" dirty="0">
                <a:solidFill>
                  <a:srgbClr val="C3260C"/>
                </a:solidFill>
                <a:effectLst/>
                <a:latin typeface="HGP平成明朝体W9"/>
                <a:ea typeface="HGP平成明朝体W9"/>
                <a:cs typeface="HGP平成明朝体W9"/>
              </a:rPr>
              <a:t>　</a:t>
            </a:r>
            <a:r>
              <a:rPr lang="en-US" altLang="ja-JP" sz="8000" dirty="0">
                <a:solidFill>
                  <a:srgbClr val="C3260C"/>
                </a:solidFill>
                <a:effectLst/>
                <a:latin typeface="HGP平成明朝体W9"/>
                <a:ea typeface="HGP平成明朝体W9"/>
                <a:cs typeface="HGP平成明朝体W9"/>
              </a:rPr>
              <a:t/>
            </a:r>
            <a:br>
              <a:rPr lang="en-US" altLang="ja-JP" sz="8000" dirty="0">
                <a:solidFill>
                  <a:srgbClr val="C3260C"/>
                </a:solidFill>
                <a:effectLst/>
                <a:latin typeface="HGP平成明朝体W9"/>
                <a:ea typeface="HGP平成明朝体W9"/>
                <a:cs typeface="HGP平成明朝体W9"/>
              </a:rPr>
            </a:br>
            <a:r>
              <a:rPr lang="ja-JP" altLang="en-US" sz="6000" dirty="0">
                <a:solidFill>
                  <a:srgbClr val="C3260C"/>
                </a:solidFill>
                <a:effectLst/>
                <a:latin typeface="HGP平成明朝体W9"/>
                <a:ea typeface="HGP平成明朝体W9"/>
                <a:cs typeface="HGP平成明朝体W9"/>
              </a:rPr>
              <a:t>お知らせ</a:t>
            </a:r>
          </a:p>
        </p:txBody>
      </p:sp>
      <p:sp>
        <p:nvSpPr>
          <p:cNvPr id="58372" name="コンテンツ プレースホルダー 2"/>
          <p:cNvSpPr>
            <a:spLocks noGrp="1"/>
          </p:cNvSpPr>
          <p:nvPr>
            <p:ph sz="quarter" idx="13"/>
          </p:nvPr>
        </p:nvSpPr>
        <p:spPr>
          <a:xfrm>
            <a:off x="5724525" y="5516563"/>
            <a:ext cx="2879725" cy="433387"/>
          </a:xfrm>
        </p:spPr>
        <p:txBody>
          <a:bodyPr/>
          <a:lstStyle/>
          <a:p>
            <a:pPr marL="69850" indent="0" eaLnBrk="1" hangingPunct="1">
              <a:lnSpc>
                <a:spcPct val="60000"/>
              </a:lnSpc>
              <a:buClr>
                <a:srgbClr val="6FB833"/>
              </a:buClr>
              <a:buFont typeface="Wingdings 2" panose="05020102010507070707" pitchFamily="18" charset="2"/>
              <a:buNone/>
            </a:pPr>
            <a:endParaRPr lang="en-US" altLang="ja-JP" sz="200">
              <a:ea typeface="HGｺﾞｼｯｸM" pitchFamily="49" charset="-128"/>
            </a:endParaRPr>
          </a:p>
          <a:p>
            <a:pPr marL="69850" indent="0" eaLnBrk="1" hangingPunct="1">
              <a:lnSpc>
                <a:spcPct val="60000"/>
              </a:lnSpc>
              <a:buClr>
                <a:srgbClr val="6FB833"/>
              </a:buClr>
              <a:buFont typeface="Wingdings 2" panose="05020102010507070707" pitchFamily="18" charset="2"/>
              <a:buNone/>
            </a:pPr>
            <a:endParaRPr lang="en-US" altLang="ja-JP" sz="200">
              <a:ea typeface="HGｺﾞｼｯｸM" pitchFamily="49" charset="-128"/>
            </a:endParaRPr>
          </a:p>
          <a:p>
            <a:pPr marL="69850" indent="0" eaLnBrk="1" hangingPunct="1">
              <a:lnSpc>
                <a:spcPct val="60000"/>
              </a:lnSpc>
              <a:buClr>
                <a:srgbClr val="6FB833"/>
              </a:buClr>
              <a:buFont typeface="Wingdings 2" panose="05020102010507070707" pitchFamily="18" charset="2"/>
              <a:buNone/>
            </a:pPr>
            <a:r>
              <a:rPr lang="ja-JP" altLang="en-US" sz="200">
                <a:ea typeface="HGｺﾞｼｯｸM" pitchFamily="49" charset="-128"/>
              </a:rPr>
              <a:t>　　　　</a:t>
            </a:r>
            <a:endParaRPr lang="en-US" altLang="ja-JP" sz="200">
              <a:ea typeface="HGｺﾞｼｯｸM" pitchFamily="49" charset="-128"/>
            </a:endParaRPr>
          </a:p>
          <a:p>
            <a:pPr marL="69850" indent="0" eaLnBrk="1" hangingPunct="1">
              <a:lnSpc>
                <a:spcPct val="60000"/>
              </a:lnSpc>
              <a:buClr>
                <a:srgbClr val="6FB833"/>
              </a:buClr>
              <a:buFont typeface="Wingdings 2" panose="05020102010507070707" pitchFamily="18" charset="2"/>
              <a:buNone/>
            </a:pPr>
            <a:r>
              <a:rPr lang="ja-JP" altLang="en-US" sz="400">
                <a:solidFill>
                  <a:schemeClr val="bg1"/>
                </a:solidFill>
                <a:ea typeface="HGｺﾞｼｯｸM" pitchFamily="49" charset="-128"/>
              </a:rPr>
              <a:t>　　い</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485140" y="566420"/>
            <a:ext cx="8200390" cy="6025515"/>
          </a:xfrm>
        </p:spPr>
        <p:txBody>
          <a:bodyPr>
            <a:normAutofit fontScale="25000" lnSpcReduction="20000"/>
          </a:bodyPr>
          <a:lstStyle/>
          <a:p>
            <a:pPr marL="63500" algn="ctr" eaLnBrk="1" hangingPunct="1">
              <a:lnSpc>
                <a:spcPct val="110000"/>
              </a:lnSpc>
              <a:buClr>
                <a:srgbClr val="6FB833"/>
              </a:buClr>
            </a:pPr>
            <a:r>
              <a:rPr lang="en-US" altLang="ja-JP" sz="14400" b="1" dirty="0" smtClean="0">
                <a:solidFill>
                  <a:srgbClr val="FF0000"/>
                </a:solidFill>
                <a:latin typeface="ＭＳ Ｐゴシック" panose="020B0600070205080204" pitchFamily="34" charset="-128"/>
                <a:ea typeface="ＭＳ Ｐゴシック" panose="020B0600070205080204" pitchFamily="34" charset="-128"/>
                <a:sym typeface="+mn-ea"/>
              </a:rPr>
              <a:t>1.</a:t>
            </a:r>
            <a:r>
              <a:rPr lang="ja-JP" altLang="en-US" sz="13600" b="1" dirty="0">
                <a:solidFill>
                  <a:srgbClr val="FF0000"/>
                </a:solidFill>
                <a:latin typeface="ＭＳ Ｐゴシック" panose="020B0600070205080204" pitchFamily="34" charset="-128"/>
                <a:ea typeface="ＭＳ Ｐゴシック" panose="020B0600070205080204" pitchFamily="34" charset="-128"/>
              </a:rPr>
              <a:t>たたえよ　救い主イエス</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rPr>
              <a:t>を　</a:t>
            </a:r>
            <a:r>
              <a:rPr lang="en-US" altLang="ja-JP" sz="13600" b="1" dirty="0" smtClean="0">
                <a:solidFill>
                  <a:srgbClr val="FF0000"/>
                </a:solidFill>
                <a:latin typeface="ＭＳ Ｐゴシック" panose="020B0600070205080204" pitchFamily="34" charset="-128"/>
                <a:ea typeface="ＭＳ Ｐゴシック" panose="020B0600070205080204" pitchFamily="34" charset="-128"/>
              </a:rPr>
              <a:t/>
            </a:r>
            <a:br>
              <a:rPr lang="en-US" altLang="ja-JP" sz="13600" b="1" dirty="0" smtClean="0">
                <a:solidFill>
                  <a:srgbClr val="FF0000"/>
                </a:solidFill>
                <a:latin typeface="ＭＳ Ｐゴシック" panose="020B0600070205080204" pitchFamily="34" charset="-128"/>
                <a:ea typeface="ＭＳ Ｐゴシック" panose="020B0600070205080204" pitchFamily="34" charset="-128"/>
              </a:rPr>
            </a:br>
            <a:r>
              <a:rPr lang="ja-JP" altLang="en-US" sz="13600" b="1" dirty="0" smtClean="0">
                <a:solidFill>
                  <a:srgbClr val="FF0000"/>
                </a:solidFill>
                <a:latin typeface="ＭＳ Ｐゴシック" panose="020B0600070205080204" pitchFamily="34" charset="-128"/>
                <a:ea typeface="ＭＳ Ｐゴシック" panose="020B0600070205080204" pitchFamily="34" charset="-128"/>
              </a:rPr>
              <a:t>　奇</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8800" b="1" dirty="0" smtClean="0">
                <a:solidFill>
                  <a:srgbClr val="FF0000"/>
                </a:solidFill>
                <a:latin typeface="ＭＳ Ｐゴシック" panose="020B0600070205080204" pitchFamily="34" charset="-128"/>
                <a:ea typeface="ＭＳ Ｐゴシック" panose="020B0600070205080204" pitchFamily="34" charset="-128"/>
              </a:rPr>
              <a:t>く</a:t>
            </a:r>
            <a:r>
              <a:rPr lang="ja-JP" altLang="en-US" sz="8800" b="1" dirty="0">
                <a:solidFill>
                  <a:srgbClr val="FF0000"/>
                </a:solidFill>
                <a:latin typeface="ＭＳ Ｐゴシック" panose="020B0600070205080204" pitchFamily="34" charset="-128"/>
                <a:ea typeface="ＭＳ Ｐゴシック" panose="020B0600070205080204" pitchFamily="34" charset="-128"/>
              </a:rPr>
              <a:t>す</a:t>
            </a:r>
            <a:r>
              <a:rPr lang="en-US" altLang="ja-JP" sz="8800" b="1" dirty="0">
                <a:solidFill>
                  <a:srgbClr val="FF0000"/>
                </a:solidFill>
                <a:latin typeface="ＭＳ Ｐゴシック" panose="020B0600070205080204" pitchFamily="34" charset="-128"/>
                <a:ea typeface="ＭＳ Ｐゴシック" panose="020B0600070205080204" pitchFamily="34" charset="-128"/>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rPr>
              <a:t>しき　愛を</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rPr>
              <a:t>ば宣</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の</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rPr>
              <a:t>べ</a:t>
            </a:r>
            <a:br>
              <a:rPr lang="ja-JP" altLang="en-US" sz="13600" b="1" dirty="0">
                <a:solidFill>
                  <a:srgbClr val="FF0000"/>
                </a:solidFill>
                <a:latin typeface="ＭＳ Ｐゴシック" panose="020B0600070205080204" pitchFamily="34" charset="-128"/>
                <a:ea typeface="ＭＳ Ｐゴシック" panose="020B0600070205080204" pitchFamily="34" charset="-128"/>
              </a:rPr>
            </a:br>
            <a:r>
              <a:rPr lang="ja-JP" altLang="en-US" sz="13600" b="1" dirty="0" smtClean="0">
                <a:solidFill>
                  <a:srgbClr val="FF0000"/>
                </a:solidFill>
                <a:latin typeface="ＭＳ Ｐゴシック" panose="020B0600070205080204" pitchFamily="34" charset="-128"/>
                <a:ea typeface="ＭＳ Ｐゴシック" panose="020B0600070205080204" pitchFamily="34" charset="-128"/>
              </a:rPr>
              <a:t>　崇</a:t>
            </a:r>
            <a:r>
              <a:rPr lang="en-US" altLang="ja-JP" sz="8800" b="1" dirty="0">
                <a:solidFill>
                  <a:srgbClr val="FF0000"/>
                </a:solidFill>
                <a:latin typeface="ＭＳ Ｐゴシック" panose="020B0600070205080204" pitchFamily="34" charset="-128"/>
                <a:ea typeface="ＭＳ Ｐゴシック" panose="020B0600070205080204" pitchFamily="34" charset="-128"/>
              </a:rPr>
              <a:t>(</a:t>
            </a:r>
            <a:r>
              <a:rPr lang="ja-JP" altLang="en-US" sz="8800" b="1" dirty="0">
                <a:solidFill>
                  <a:srgbClr val="FF0000"/>
                </a:solidFill>
                <a:latin typeface="ＭＳ Ｐゴシック" panose="020B0600070205080204" pitchFamily="34" charset="-128"/>
                <a:ea typeface="ＭＳ Ｐゴシック" panose="020B0600070205080204" pitchFamily="34" charset="-128"/>
              </a:rPr>
              <a:t>あが</a:t>
            </a:r>
            <a:r>
              <a:rPr lang="en-US" altLang="ja-JP" sz="8800" b="1" dirty="0">
                <a:solidFill>
                  <a:srgbClr val="FF0000"/>
                </a:solidFill>
                <a:latin typeface="ＭＳ Ｐゴシック" panose="020B0600070205080204" pitchFamily="34" charset="-128"/>
                <a:ea typeface="ＭＳ Ｐゴシック" panose="020B0600070205080204" pitchFamily="34" charset="-128"/>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rPr>
              <a:t>めよ　み使</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つか</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rPr>
              <a:t>いと共</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とも</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rPr>
              <a:t>に　</a:t>
            </a:r>
            <a:endParaRPr lang="en-US" altLang="ja-JP" sz="13600" b="1" dirty="0" smtClean="0">
              <a:solidFill>
                <a:srgbClr val="FF0000"/>
              </a:solidFill>
              <a:latin typeface="ＭＳ Ｐゴシック" panose="020B0600070205080204" pitchFamily="34" charset="-128"/>
              <a:ea typeface="ＭＳ Ｐゴシック" panose="020B0600070205080204" pitchFamily="34" charset="-128"/>
            </a:endParaRPr>
          </a:p>
          <a:p>
            <a:pPr marL="63500" algn="ctr" eaLnBrk="1" hangingPunct="1">
              <a:lnSpc>
                <a:spcPct val="110000"/>
              </a:lnSpc>
              <a:buClr>
                <a:srgbClr val="6FB833"/>
              </a:buClr>
            </a:pPr>
            <a:r>
              <a:rPr lang="ja-JP" altLang="en-US" sz="13600" b="1" dirty="0">
                <a:solidFill>
                  <a:srgbClr val="FF0000"/>
                </a:solidFill>
                <a:latin typeface="ＭＳ Ｐゴシック" panose="020B0600070205080204" pitchFamily="34" charset="-128"/>
                <a:ea typeface="ＭＳ Ｐゴシック" panose="020B0600070205080204" pitchFamily="34" charset="-128"/>
              </a:rPr>
              <a:t>　</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rPr>
              <a:t>尊</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とうと</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rPr>
              <a:t>き　主の</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rPr>
              <a:t>御名</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みな</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rPr>
              <a:t>を</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rPr>
              <a:t>ば　</a:t>
            </a:r>
          </a:p>
          <a:p>
            <a:pPr marL="63500" algn="ctr" eaLnBrk="1" hangingPunct="1">
              <a:lnSpc>
                <a:spcPct val="110000"/>
              </a:lnSpc>
              <a:buClr>
                <a:srgbClr val="6FB833"/>
              </a:buClr>
            </a:pPr>
            <a:r>
              <a:rPr lang="ja-JP" altLang="en-US" sz="13600" b="1" dirty="0" smtClean="0">
                <a:solidFill>
                  <a:srgbClr val="FF0000"/>
                </a:solidFill>
                <a:latin typeface="ＭＳ Ｐゴシック" panose="020B0600070205080204" pitchFamily="34" charset="-128"/>
                <a:ea typeface="ＭＳ Ｐゴシック" panose="020B0600070205080204" pitchFamily="34" charset="-128"/>
              </a:rPr>
              <a:t>　か</a:t>
            </a:r>
            <a:r>
              <a:rPr lang="ja-JP" altLang="en-US" sz="13600" b="1" dirty="0">
                <a:solidFill>
                  <a:srgbClr val="FF0000"/>
                </a:solidFill>
                <a:latin typeface="ＭＳ Ｐゴシック" panose="020B0600070205080204" pitchFamily="34" charset="-128"/>
                <a:ea typeface="ＭＳ Ｐゴシック" panose="020B0600070205080204" pitchFamily="34" charset="-128"/>
              </a:rPr>
              <a:t>弱</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よわ</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rPr>
              <a:t>き　われら羊</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ひつじ</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rPr>
              <a:t>を　</a:t>
            </a:r>
            <a:r>
              <a:rPr lang="en-US" altLang="ja-JP" sz="13600" b="1" dirty="0" smtClean="0">
                <a:solidFill>
                  <a:srgbClr val="FF0000"/>
                </a:solidFill>
                <a:latin typeface="ＭＳ Ｐゴシック" panose="020B0600070205080204" pitchFamily="34" charset="-128"/>
                <a:ea typeface="ＭＳ Ｐゴシック" panose="020B0600070205080204" pitchFamily="34" charset="-128"/>
              </a:rPr>
              <a:t/>
            </a:r>
            <a:br>
              <a:rPr lang="en-US" altLang="ja-JP" sz="13600" b="1" dirty="0" smtClean="0">
                <a:solidFill>
                  <a:srgbClr val="FF0000"/>
                </a:solidFill>
                <a:latin typeface="ＭＳ Ｐゴシック" panose="020B0600070205080204" pitchFamily="34" charset="-128"/>
                <a:ea typeface="ＭＳ Ｐゴシック" panose="020B0600070205080204" pitchFamily="34" charset="-128"/>
              </a:rPr>
            </a:br>
            <a:r>
              <a:rPr lang="ja-JP" altLang="en-US" sz="13600" b="1" dirty="0" smtClean="0">
                <a:solidFill>
                  <a:srgbClr val="FF0000"/>
                </a:solidFill>
                <a:latin typeface="ＭＳ Ｐゴシック" panose="020B0600070205080204" pitchFamily="34" charset="-128"/>
                <a:ea typeface="ＭＳ Ｐゴシック" panose="020B0600070205080204" pitchFamily="34" charset="-128"/>
              </a:rPr>
              <a:t>　飼</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か</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rPr>
              <a:t>い主　イエスは抱</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いだ</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rPr>
              <a:t>く</a:t>
            </a:r>
            <a:br>
              <a:rPr lang="ja-JP" altLang="en-US" sz="13600" b="1" dirty="0">
                <a:solidFill>
                  <a:srgbClr val="FF0000"/>
                </a:solidFill>
                <a:latin typeface="ＭＳ Ｐゴシック" panose="020B0600070205080204" pitchFamily="34" charset="-128"/>
                <a:ea typeface="ＭＳ Ｐゴシック" panose="020B0600070205080204" pitchFamily="34" charset="-128"/>
              </a:rPr>
            </a:br>
            <a:r>
              <a:rPr lang="ja-JP" altLang="en-US" sz="1800" b="1" dirty="0" smtClean="0">
                <a:solidFill>
                  <a:srgbClr val="FF0000"/>
                </a:solidFill>
                <a:latin typeface="ＭＳ Ｐゴシック" panose="020B0600070205080204" pitchFamily="34" charset="-128"/>
                <a:ea typeface="ＭＳ Ｐゴシック" panose="020B0600070205080204" pitchFamily="34" charset="-128"/>
              </a:rPr>
              <a:t>　</a:t>
            </a:r>
          </a:p>
          <a:p>
            <a:pPr marL="63500" algn="ctr" eaLnBrk="1" hangingPunct="1">
              <a:lnSpc>
                <a:spcPct val="110000"/>
              </a:lnSpc>
              <a:buClr>
                <a:srgbClr val="6FB833"/>
              </a:buClr>
            </a:pPr>
            <a:r>
              <a:rPr lang="zh-TW" altLang="en-US" sz="13600" b="1" dirty="0" smtClean="0">
                <a:solidFill>
                  <a:schemeClr val="tx1"/>
                </a:solidFill>
                <a:latin typeface="ＭＳ Ｐ明朝" panose="02020600040205080304" charset="-128"/>
                <a:ea typeface="ＭＳ Ｐ明朝" panose="02020600040205080304" charset="-128"/>
              </a:rPr>
              <a:t>讚美</a:t>
            </a:r>
            <a:r>
              <a:rPr lang="zh-TW" altLang="en-US" sz="13600" b="1" dirty="0">
                <a:solidFill>
                  <a:schemeClr val="tx1"/>
                </a:solidFill>
                <a:latin typeface="ＭＳ Ｐ明朝" panose="02020600040205080304" charset="-128"/>
                <a:ea typeface="ＭＳ Ｐ明朝" panose="02020600040205080304" charset="-128"/>
              </a:rPr>
              <a:t>！讚美！耶穌我親愛的</a:t>
            </a:r>
            <a:r>
              <a:rPr lang="zh-TW" altLang="en-US" sz="13600" b="1" dirty="0" smtClean="0">
                <a:solidFill>
                  <a:schemeClr val="tx1"/>
                </a:solidFill>
                <a:latin typeface="ＭＳ Ｐ明朝" panose="02020600040205080304" charset="-128"/>
                <a:ea typeface="ＭＳ Ｐ明朝" panose="02020600040205080304" charset="-128"/>
              </a:rPr>
              <a:t>救主</a:t>
            </a:r>
            <a:r>
              <a:rPr lang="en-US" altLang="zh-TW" sz="13600" b="1" dirty="0" smtClean="0">
                <a:solidFill>
                  <a:schemeClr val="tx1"/>
                </a:solidFill>
                <a:latin typeface="ＭＳ Ｐ明朝" panose="02020600040205080304" charset="-128"/>
                <a:ea typeface="ＭＳ Ｐ明朝" panose="02020600040205080304" charset="-128"/>
              </a:rPr>
              <a:t/>
            </a:r>
            <a:br>
              <a:rPr lang="en-US" altLang="zh-TW" sz="13600" b="1" dirty="0" smtClean="0">
                <a:solidFill>
                  <a:schemeClr val="tx1"/>
                </a:solidFill>
                <a:latin typeface="ＭＳ Ｐ明朝" panose="02020600040205080304" charset="-128"/>
                <a:ea typeface="ＭＳ Ｐ明朝" panose="02020600040205080304" charset="-128"/>
              </a:rPr>
            </a:br>
            <a:r>
              <a:rPr lang="en-US" altLang="zh-TW" sz="13600" b="1" dirty="0" smtClean="0">
                <a:solidFill>
                  <a:schemeClr val="tx1"/>
                </a:solidFill>
                <a:latin typeface="ＭＳ Ｐ明朝" panose="02020600040205080304" charset="-128"/>
                <a:ea typeface="ＭＳ Ｐ明朝" panose="02020600040205080304" charset="-128"/>
              </a:rPr>
              <a:t>  </a:t>
            </a:r>
            <a:r>
              <a:rPr lang="zh-TW" altLang="en-US" sz="13600" b="1" dirty="0" smtClean="0">
                <a:solidFill>
                  <a:schemeClr val="tx1"/>
                </a:solidFill>
                <a:latin typeface="ＭＳ Ｐ明朝" panose="02020600040205080304" charset="-128"/>
                <a:ea typeface="ＭＳ Ｐ明朝" panose="02020600040205080304" charset="-128"/>
              </a:rPr>
              <a:t>全</a:t>
            </a:r>
            <a:r>
              <a:rPr lang="zh-TW" altLang="en-US" sz="13600" b="1" dirty="0">
                <a:solidFill>
                  <a:schemeClr val="tx1"/>
                </a:solidFill>
                <a:latin typeface="ＭＳ Ｐ明朝" panose="02020600040205080304" charset="-128"/>
                <a:ea typeface="ＭＳ Ｐ明朝" panose="02020600040205080304" charset="-128"/>
              </a:rPr>
              <a:t>地歌唱 將主妙愛</a:t>
            </a:r>
            <a:r>
              <a:rPr lang="zh-TW" altLang="en-US" sz="13600" b="1" dirty="0" smtClean="0">
                <a:solidFill>
                  <a:schemeClr val="tx1"/>
                </a:solidFill>
                <a:latin typeface="ＭＳ Ｐ明朝" panose="02020600040205080304" charset="-128"/>
                <a:ea typeface="ＭＳ Ｐ明朝" panose="02020600040205080304" charset="-128"/>
              </a:rPr>
              <a:t>傳明</a:t>
            </a:r>
            <a:r>
              <a:rPr lang="zh-TW" altLang="en-US" sz="13600" b="1" dirty="0">
                <a:solidFill>
                  <a:schemeClr val="tx1"/>
                </a:solidFill>
                <a:latin typeface="ＭＳ Ｐ明朝" panose="02020600040205080304" charset="-128"/>
                <a:ea typeface="ＭＳ Ｐ明朝" panose="02020600040205080304" charset="-128"/>
              </a:rPr>
              <a:t/>
            </a:r>
            <a:br>
              <a:rPr lang="zh-TW" altLang="en-US" sz="13600" b="1" dirty="0">
                <a:solidFill>
                  <a:schemeClr val="tx1"/>
                </a:solidFill>
                <a:latin typeface="ＭＳ Ｐ明朝" panose="02020600040205080304" charset="-128"/>
                <a:ea typeface="ＭＳ Ｐ明朝" panose="02020600040205080304" charset="-128"/>
              </a:rPr>
            </a:br>
            <a:r>
              <a:rPr lang="zh-TW" altLang="en-US" sz="13600" b="1" dirty="0" smtClean="0">
                <a:solidFill>
                  <a:schemeClr val="tx1"/>
                </a:solidFill>
                <a:latin typeface="ＭＳ Ｐ明朝" panose="02020600040205080304" charset="-128"/>
                <a:ea typeface="ＭＳ Ｐ明朝" panose="02020600040205080304" charset="-128"/>
              </a:rPr>
              <a:t>  天上群</a:t>
            </a:r>
            <a:r>
              <a:rPr lang="ja-JP" altLang="zh-TW" sz="136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衆 </a:t>
            </a:r>
            <a:r>
              <a:rPr lang="zh-TW" altLang="en-US" sz="13600" b="1" dirty="0" smtClean="0">
                <a:solidFill>
                  <a:schemeClr val="tx1"/>
                </a:solidFill>
                <a:latin typeface="ＭＳ Ｐ明朝" panose="02020600040205080304" charset="-128"/>
                <a:ea typeface="ＭＳ Ｐ明朝" panose="02020600040205080304" charset="-128"/>
              </a:rPr>
              <a:t>齊讚美慈悲的救主</a:t>
            </a:r>
            <a:r>
              <a:rPr lang="en-US" altLang="zh-TW" sz="13600" b="1" dirty="0" smtClean="0">
                <a:solidFill>
                  <a:schemeClr val="tx1"/>
                </a:solidFill>
                <a:latin typeface="ＭＳ Ｐ明朝" panose="02020600040205080304" charset="-128"/>
                <a:ea typeface="ＭＳ Ｐ明朝" panose="02020600040205080304" charset="-128"/>
              </a:rPr>
              <a:t/>
            </a:r>
            <a:br>
              <a:rPr lang="en-US" altLang="zh-TW" sz="13600" b="1" dirty="0" smtClean="0">
                <a:solidFill>
                  <a:schemeClr val="tx1"/>
                </a:solidFill>
                <a:latin typeface="ＭＳ Ｐ明朝" panose="02020600040205080304" charset="-128"/>
                <a:ea typeface="ＭＳ Ｐ明朝" panose="02020600040205080304" charset="-128"/>
              </a:rPr>
            </a:br>
            <a:r>
              <a:rPr lang="zh-TW" altLang="en-US" sz="13600" b="1" dirty="0" smtClean="0">
                <a:solidFill>
                  <a:schemeClr val="tx1"/>
                </a:solidFill>
                <a:latin typeface="ＭＳ Ｐ明朝" panose="02020600040205080304" charset="-128"/>
                <a:ea typeface="ＭＳ Ｐ明朝" panose="02020600040205080304" charset="-128"/>
              </a:rPr>
              <a:t>　尊貴榮耀 都歸主聖善名</a:t>
            </a:r>
            <a:r>
              <a:rPr lang="en-US" altLang="zh-TW" sz="13600" b="1" dirty="0" smtClean="0">
                <a:solidFill>
                  <a:schemeClr val="tx1"/>
                </a:solidFill>
                <a:latin typeface="ＭＳ Ｐ明朝" panose="02020600040205080304" charset="-128"/>
                <a:ea typeface="ＭＳ Ｐ明朝" panose="02020600040205080304" charset="-128"/>
              </a:rPr>
              <a:t/>
            </a:r>
            <a:br>
              <a:rPr lang="en-US" altLang="zh-TW" sz="13600" b="1" dirty="0" smtClean="0">
                <a:solidFill>
                  <a:schemeClr val="tx1"/>
                </a:solidFill>
                <a:latin typeface="ＭＳ Ｐ明朝" panose="02020600040205080304" charset="-128"/>
                <a:ea typeface="ＭＳ Ｐ明朝" panose="02020600040205080304" charset="-128"/>
              </a:rPr>
            </a:br>
            <a:r>
              <a:rPr lang="zh-TW" altLang="en-US" sz="13600" b="1" dirty="0" smtClean="0">
                <a:solidFill>
                  <a:schemeClr val="tx1"/>
                </a:solidFill>
                <a:latin typeface="ＭＳ Ｐ明朝" panose="02020600040205080304" charset="-128"/>
                <a:ea typeface="ＭＳ Ｐ明朝" panose="02020600040205080304" charset="-128"/>
              </a:rPr>
              <a:t>　如同</a:t>
            </a:r>
            <a:r>
              <a:rPr lang="zh-TW" altLang="en-US" sz="13600" b="1" dirty="0">
                <a:solidFill>
                  <a:schemeClr val="tx1"/>
                </a:solidFill>
                <a:latin typeface="ＭＳ Ｐ明朝" panose="02020600040205080304" charset="-128"/>
                <a:ea typeface="ＭＳ Ｐ明朝" panose="02020600040205080304" charset="-128"/>
              </a:rPr>
              <a:t>牧人，耶穌保護祂</a:t>
            </a:r>
            <a:r>
              <a:rPr lang="zh-TW" altLang="en-US" sz="13600" b="1" dirty="0" smtClean="0">
                <a:solidFill>
                  <a:schemeClr val="tx1"/>
                </a:solidFill>
                <a:latin typeface="ＭＳ Ｐ明朝" panose="02020600040205080304" charset="-128"/>
                <a:ea typeface="ＭＳ Ｐ明朝" panose="02020600040205080304" charset="-128"/>
              </a:rPr>
              <a:t>小羊</a:t>
            </a:r>
            <a:r>
              <a:rPr lang="en-US" altLang="zh-TW" sz="13600" b="1" dirty="0" smtClean="0">
                <a:solidFill>
                  <a:schemeClr val="tx1"/>
                </a:solidFill>
                <a:latin typeface="ＭＳ Ｐ明朝" panose="02020600040205080304" charset="-128"/>
                <a:ea typeface="ＭＳ Ｐ明朝" panose="02020600040205080304" charset="-128"/>
              </a:rPr>
              <a:t/>
            </a:r>
            <a:br>
              <a:rPr lang="en-US" altLang="zh-TW" sz="13600" b="1" dirty="0" smtClean="0">
                <a:solidFill>
                  <a:schemeClr val="tx1"/>
                </a:solidFill>
                <a:latin typeface="ＭＳ Ｐ明朝" panose="02020600040205080304" charset="-128"/>
                <a:ea typeface="ＭＳ Ｐ明朝" panose="02020600040205080304" charset="-128"/>
              </a:rPr>
            </a:br>
            <a:r>
              <a:rPr lang="zh-TW" altLang="en-US" sz="13600" b="1" dirty="0" smtClean="0">
                <a:solidFill>
                  <a:schemeClr val="tx1"/>
                </a:solidFill>
                <a:latin typeface="ＭＳ Ｐ明朝" panose="02020600040205080304" charset="-128"/>
                <a:ea typeface="ＭＳ Ｐ明朝" panose="02020600040205080304" charset="-128"/>
              </a:rPr>
              <a:t>　主</a:t>
            </a:r>
            <a:r>
              <a:rPr lang="zh-TW" altLang="en-US" sz="13600" b="1" dirty="0">
                <a:solidFill>
                  <a:schemeClr val="tx1"/>
                </a:solidFill>
                <a:latin typeface="ＭＳ Ｐ明朝" panose="02020600040205080304" charset="-128"/>
                <a:ea typeface="ＭＳ Ｐ明朝" panose="02020600040205080304" charset="-128"/>
              </a:rPr>
              <a:t>的膀臂 終日懷抱牧</a:t>
            </a:r>
            <a:r>
              <a:rPr lang="zh-TW" altLang="en-US" sz="13600" b="1" dirty="0" smtClean="0">
                <a:solidFill>
                  <a:schemeClr val="tx1"/>
                </a:solidFill>
                <a:latin typeface="ＭＳ Ｐ明朝" panose="02020600040205080304" charset="-128"/>
                <a:ea typeface="ＭＳ Ｐ明朝" panose="02020600040205080304" charset="-128"/>
              </a:rPr>
              <a:t>養</a:t>
            </a:r>
            <a:endParaRPr lang="en-US" altLang="ja-JP" sz="13600" b="1" dirty="0">
              <a:solidFill>
                <a:schemeClr val="tx1"/>
              </a:solidFill>
              <a:latin typeface="ＭＳ Ｐ明朝" panose="02020600040205080304" charset="-128"/>
              <a:ea typeface="ＭＳ Ｐ明朝" panose="02020600040205080304" charset="-128"/>
            </a:endParaRPr>
          </a:p>
        </p:txBody>
      </p:sp>
      <p:sp>
        <p:nvSpPr>
          <p:cNvPr id="2" name="テキストボックス 1"/>
          <p:cNvSpPr txBox="1"/>
          <p:nvPr/>
        </p:nvSpPr>
        <p:spPr>
          <a:xfrm>
            <a:off x="8082915" y="229235"/>
            <a:ext cx="950595" cy="337185"/>
          </a:xfrm>
          <a:prstGeom prst="rect">
            <a:avLst/>
          </a:prstGeom>
          <a:noFill/>
        </p:spPr>
        <p:txBody>
          <a:bodyPr wrap="square" rtlCol="0">
            <a:spAutoFit/>
          </a:bodyPr>
          <a:lstStyle/>
          <a:p>
            <a:r>
              <a:rPr lang="en-US" altLang="ja-JP" sz="1600"/>
              <a:t>033-1/6</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sz="quarter" idx="13"/>
          </p:nvPr>
        </p:nvSpPr>
        <p:spPr>
          <a:xfrm>
            <a:off x="80010" y="933450"/>
            <a:ext cx="9036685" cy="5877560"/>
          </a:xfrm>
        </p:spPr>
        <p:txBody>
          <a:bodyPr/>
          <a:lstStyle/>
          <a:p>
            <a:pPr marL="45720" lvl="0" indent="0">
              <a:buNone/>
            </a:pPr>
            <a:r>
              <a:rPr lang="en-US" altLang="zh-TW" sz="34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1.</a:t>
            </a:r>
            <a:r>
              <a:rPr lang="ja-JP" altLang="en-US" sz="34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ウエルカム</a:t>
            </a:r>
            <a:r>
              <a:rPr lang="ja-JP" altLang="zh-TW" sz="34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礼</a:t>
            </a:r>
            <a:r>
              <a:rPr lang="ja-JP" altLang="zh-TW" sz="3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拝にようこそいらっしゃいました。</a:t>
            </a:r>
            <a:r>
              <a:rPr lang="en-US" altLang="ja-JP" sz="3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zh-TW" sz="34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参</a:t>
            </a:r>
            <a:r>
              <a:rPr lang="ja-JP" altLang="zh-TW" sz="3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加された方に主の豊かな祝福があります</a:t>
            </a:r>
            <a:r>
              <a:rPr lang="en-US" altLang="ja-JP" sz="3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en-US" sz="34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zh-TW" sz="34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よ</a:t>
            </a:r>
            <a:r>
              <a:rPr lang="ja-JP" altLang="en-US" sz="3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う</a:t>
            </a:r>
            <a:r>
              <a:rPr lang="ja-JP" altLang="zh-TW" sz="34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に</a:t>
            </a:r>
            <a:r>
              <a:rPr lang="en-US" altLang="ja-JP" sz="3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4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en-US" altLang="ja-JP" sz="34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2.</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今月</a:t>
            </a:r>
            <a:r>
              <a:rPr lang="ja-JP" altLang="en-US"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王静薇姉妹の証 ありがとうございます。</a:t>
            </a:r>
            <a:endPar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marL="45720" indent="0">
              <a:buNone/>
            </a:pPr>
            <a:r>
              <a:rPr lang="en-US" altLang="ja-JP"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3.</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今日の礼拝献金は建堂資金のため</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に捧</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げます。</a:t>
            </a:r>
            <a:endParaRPr lang="zh-TW"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marL="45720" lvl="0" indent="0">
              <a:buNone/>
            </a:pPr>
            <a:r>
              <a:rPr lang="en-US" altLang="ja-JP"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4.</a:t>
            </a:r>
            <a:r>
              <a:rPr lang="ja-JP" altLang="zh-TW"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今週の集会</a:t>
            </a:r>
            <a:r>
              <a:rPr lang="ja-JP" altLang="zh-TW"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en-US" altLang="ja-JP"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en-US" altLang="ja-JP"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13</a:t>
            </a:r>
            <a:r>
              <a:rPr lang="ja-JP" altLang="zh-TW"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日</a:t>
            </a:r>
            <a:r>
              <a:rPr lang="en-US" altLang="zh-TW"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en-US"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日</a:t>
            </a:r>
            <a:r>
              <a:rPr lang="en-US" altLang="zh-TW"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en-US"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午後</a:t>
            </a:r>
            <a:r>
              <a:rPr lang="en-US" altLang="ja-JP"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1</a:t>
            </a:r>
            <a:r>
              <a:rPr lang="en-US" altLang="zh-TW"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en-US" altLang="ja-JP"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3</a:t>
            </a:r>
            <a:r>
              <a:rPr lang="en-US" altLang="zh-TW"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0</a:t>
            </a:r>
            <a:r>
              <a:rPr lang="ja-JP" altLang="en-US"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水墨画教室</a:t>
            </a:r>
            <a:r>
              <a:rPr lang="en-US" altLang="ja-JP"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en-US" altLang="ja-JP"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15</a:t>
            </a:r>
            <a:r>
              <a:rPr lang="ja-JP" altLang="zh-TW"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日</a:t>
            </a:r>
            <a:r>
              <a:rPr lang="en-US" altLang="zh-TW"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zh-TW"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木</a:t>
            </a:r>
            <a:r>
              <a:rPr lang="en-US" altLang="zh-TW"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en-US"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午後</a:t>
            </a:r>
            <a:r>
              <a:rPr lang="en-US" altLang="ja-JP"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2</a:t>
            </a:r>
            <a:r>
              <a:rPr lang="en-US" altLang="zh-TW"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en-US" altLang="ja-JP"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0</a:t>
            </a:r>
            <a:r>
              <a:rPr lang="en-US" altLang="zh-TW"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0</a:t>
            </a:r>
            <a:r>
              <a:rPr lang="ja-JP" altLang="zh-TW"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祈祷会</a:t>
            </a:r>
            <a:r>
              <a:rPr lang="en-US" altLang="zh-TW"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zh-TW"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ライブ配信</a:t>
            </a:r>
            <a:r>
              <a:rPr lang="ja-JP" altLang="en-US"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en-US" altLang="ja-JP"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en-US" altLang="ja-JP"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5.</a:t>
            </a:r>
            <a:r>
              <a:rPr lang="ja-JP" altLang="en-US"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来週</a:t>
            </a:r>
            <a:r>
              <a:rPr lang="en-US" altLang="ja-JP"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en-US" altLang="ja-JP"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4/18</a:t>
            </a:r>
            <a:r>
              <a:rPr lang="ja-JP" altLang="en-US"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）主</a:t>
            </a:r>
            <a:r>
              <a:rPr lang="ja-JP" altLang="en-US"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日</a:t>
            </a:r>
            <a:r>
              <a:rPr lang="ja-JP" altLang="en-US"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礼</a:t>
            </a:r>
            <a:r>
              <a:rPr lang="ja-JP" altLang="en-US"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拝のメッセンジャーは</a:t>
            </a:r>
            <a:r>
              <a:rPr lang="en-US" altLang="ja-JP"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en-US"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黄恵</a:t>
            </a:r>
            <a:r>
              <a:rPr lang="ja-JP" altLang="en-US"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仁</a:t>
            </a:r>
            <a:r>
              <a:rPr lang="ja-JP" altLang="en-US"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牧師</a:t>
            </a:r>
            <a:r>
              <a:rPr lang="ja-JP" altLang="en-US"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です</a:t>
            </a:r>
            <a:r>
              <a:rPr lang="ja-JP" altLang="en-US" sz="36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endParaRPr lang="zh-TW" altLang="zh-TW" sz="36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p:cNvSpPr>
          <p:nvPr>
            <p:ph sz="quarter" idx="13"/>
          </p:nvPr>
        </p:nvSpPr>
        <p:spPr>
          <a:xfrm>
            <a:off x="114935" y="818515"/>
            <a:ext cx="9036685" cy="4727575"/>
          </a:xfrm>
        </p:spPr>
        <p:txBody>
          <a:bodyPr/>
          <a:lstStyle/>
          <a:p>
            <a:pPr marL="45720" lvl="0" indent="0">
              <a:buNone/>
            </a:pPr>
            <a: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6</a:t>
            </a:r>
            <a: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先週のイースター賛美礼拝に初めて或い</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は</a:t>
            </a:r>
            <a: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久</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し振りに出席された方が続いて来られるよう</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に</a:t>
            </a:r>
            <a: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祈</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りましょう</a:t>
            </a:r>
            <a:endParaRPr lang="zh-TW"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marL="45720" lvl="0" indent="0">
              <a:buNone/>
            </a:pPr>
            <a: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7.</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各</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地で変異株を含めた新型コロナウイルス新</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規</a:t>
            </a:r>
            <a: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感染</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者が増え、リバウンド（感染再拡大）へ</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の</a:t>
            </a:r>
            <a: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懸念</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が強まっています</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感染</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対策（マスク、手洗い、三密回避等予防措置</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を</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しっかりとっていきましょう。</a:t>
            </a:r>
            <a:endParaRPr lang="zh-TW"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marL="45720" lvl="0" indent="0">
              <a:buNone/>
            </a:pPr>
            <a:r>
              <a:rPr lang="en-US" altLang="ja-JP"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8</a:t>
            </a:r>
            <a:r>
              <a:rPr lang="en-US" altLang="ja-JP"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洗礼を希望される方は今髙牧師</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にお</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申し出下さ</a:t>
            </a:r>
            <a:r>
              <a:rPr lang="ja-JP" altLang="zh-TW" sz="3200" b="1"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い</a:t>
            </a:r>
            <a:r>
              <a:rPr lang="en-US"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ja-JP"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初心者クラスも受け付けています</a:t>
            </a:r>
            <a:r>
              <a:rPr lang="zh-TW" altLang="zh-TW" b="1" dirty="0">
                <a:solidFill>
                  <a:schemeClr val="tx1"/>
                </a:solidFill>
              </a:rPr>
              <a:t>　　　　　　</a:t>
            </a:r>
            <a:endParaRPr lang="zh-TW" altLang="zh-TW"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marL="45720" lvl="0" indent="0">
              <a:buNone/>
            </a:pPr>
            <a:r>
              <a:rPr lang="ja-JP" altLang="en-US"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ja-JP" altLang="en-US"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endParaRPr lang="ja-JP" altLang="en-US" sz="3200" b="1"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6" y="0"/>
            <a:ext cx="92106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4"/>
          <p:cNvSpPr>
            <a:spLocks noChangeArrowheads="1"/>
          </p:cNvSpPr>
          <p:nvPr/>
        </p:nvSpPr>
        <p:spPr bwMode="auto">
          <a:xfrm>
            <a:off x="684213" y="836613"/>
            <a:ext cx="77724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eaLnBrk="1" hangingPunct="1">
              <a:spcBef>
                <a:spcPct val="0"/>
              </a:spcBef>
              <a:spcAft>
                <a:spcPct val="0"/>
              </a:spcAft>
              <a:buClrTx/>
              <a:buSzTx/>
              <a:buFontTx/>
              <a:buNone/>
            </a:pPr>
            <a:endParaRPr kumimoji="0" lang="zh-TW" altLang="en-US" sz="4400" b="0">
              <a:solidFill>
                <a:schemeClr val="tx2"/>
              </a:solidFill>
              <a:latin typeface="Arial" panose="020B0604020202020204" pitchFamily="34" charset="0"/>
              <a:ea typeface="華康正顏楷體W5(P)"/>
              <a:cs typeface="華康正顏楷體W5(P)"/>
            </a:endParaRPr>
          </a:p>
        </p:txBody>
      </p:sp>
      <p:sp>
        <p:nvSpPr>
          <p:cNvPr id="5124" name="テキスト ボックス 3"/>
          <p:cNvSpPr txBox="1">
            <a:spLocks noChangeArrowheads="1"/>
          </p:cNvSpPr>
          <p:nvPr/>
        </p:nvSpPr>
        <p:spPr bwMode="auto">
          <a:xfrm>
            <a:off x="1171276" y="214648"/>
            <a:ext cx="8316417" cy="1569660"/>
          </a:xfrm>
          <a:prstGeom prst="rect">
            <a:avLst/>
          </a:prstGeom>
          <a:noFill/>
          <a:ln w="9525">
            <a:noFill/>
            <a:miter lim="800000"/>
          </a:ln>
        </p:spPr>
        <p:txBody>
          <a:bodyPr wrap="square">
            <a:spAutoFit/>
          </a:bodyPr>
          <a:lstStyle/>
          <a:p>
            <a:pPr algn="ctr" eaLnBrk="1" hangingPunct="1">
              <a:defRPr/>
            </a:pPr>
            <a:r>
              <a:rPr kumimoji="1" lang="ja-JP" altLang="en-US" sz="4800" dirty="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イースター</a:t>
            </a:r>
            <a:r>
              <a:rPr kumimoji="1" lang="ja-JP" altLang="en-US"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礼拝</a:t>
            </a:r>
            <a:endParaRPr kumimoji="1" lang="en-US" altLang="ja-JP" sz="4800" dirty="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endParaRPr>
          </a:p>
          <a:p>
            <a:pPr algn="ctr" eaLnBrk="1" hangingPunct="1">
              <a:defRPr/>
            </a:pPr>
            <a:r>
              <a:rPr kumimoji="1" lang="en-US" altLang="ja-JP"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202</a:t>
            </a:r>
            <a:r>
              <a:rPr kumimoji="1" lang="en-US" altLang="zh-TW"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1</a:t>
            </a:r>
            <a:r>
              <a:rPr kumimoji="1" lang="ja-JP" altLang="en-US"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年</a:t>
            </a:r>
            <a:r>
              <a:rPr kumimoji="1" lang="en-US" altLang="ja-JP"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4</a:t>
            </a:r>
            <a:r>
              <a:rPr kumimoji="1" lang="ja-JP" altLang="en-US"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月</a:t>
            </a:r>
            <a:r>
              <a:rPr kumimoji="1" lang="en-US" altLang="ja-JP"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4</a:t>
            </a:r>
            <a:r>
              <a:rPr kumimoji="1" lang="ja-JP" altLang="en-US" sz="4800" dirty="0" smtClean="0">
                <a:ln w="38100" cmpd="sng">
                  <a:solidFill>
                    <a:srgbClr val="FFFFFF"/>
                  </a:solidFill>
                  <a:prstDash val="solid"/>
                </a:ln>
                <a:solidFill>
                  <a:srgbClr val="A60602"/>
                </a:solidFill>
                <a:latin typeface="Microsoft YaHei UI" panose="020B0503020204020204" pitchFamily="34" charset="-122"/>
                <a:ea typeface="Microsoft YaHei UI" panose="020B0503020204020204" pitchFamily="34" charset="-122"/>
              </a:rPr>
              <a:t>日</a:t>
            </a:r>
            <a:endParaRPr kumimoji="1" lang="ja-JP" altLang="en-US" sz="4800" dirty="0">
              <a:ln w="38100" cmpd="sng">
                <a:solidFill>
                  <a:srgbClr val="FFFFFF"/>
                </a:solidFill>
                <a:prstDash val="solid"/>
              </a:ln>
              <a:solidFill>
                <a:srgbClr val="A60602"/>
              </a:solidFill>
              <a:latin typeface="HG明朝L"/>
              <a:ea typeface="HG明朝L"/>
              <a:cs typeface="HG明朝L"/>
            </a:endParaRPr>
          </a:p>
        </p:txBody>
      </p:sp>
      <p:pic>
        <p:nvPicPr>
          <p:cNvPr id="3076" name="圖片 4"/>
          <p:cNvPicPr>
            <a:picLocks noChangeAspect="1"/>
          </p:cNvPicPr>
          <p:nvPr/>
        </p:nvPicPr>
        <p:blipFill>
          <a:blip r:embed="rId3" cstate="print"/>
          <a:srcRect/>
          <a:stretch>
            <a:fillRect/>
          </a:stretch>
        </p:blipFill>
        <p:spPr bwMode="auto">
          <a:xfrm>
            <a:off x="383144" y="332656"/>
            <a:ext cx="1740584" cy="1439961"/>
          </a:xfrm>
          <a:prstGeom prst="rect">
            <a:avLst/>
          </a:prstGeom>
          <a:ln>
            <a:noFill/>
          </a:ln>
          <a:effectLst>
            <a:softEdge rad="0"/>
          </a:effectLst>
        </p:spPr>
      </p:pic>
      <p:sp>
        <p:nvSpPr>
          <p:cNvPr id="17414" name="テキスト ボックス 3"/>
          <p:cNvSpPr txBox="1">
            <a:spLocks noChangeArrowheads="1"/>
          </p:cNvSpPr>
          <p:nvPr/>
        </p:nvSpPr>
        <p:spPr bwMode="auto">
          <a:xfrm>
            <a:off x="3084876" y="1784308"/>
            <a:ext cx="5832520" cy="47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eaLnBrk="1" hangingPunct="1">
              <a:lnSpc>
                <a:spcPct val="110000"/>
              </a:lnSpc>
              <a:spcBef>
                <a:spcPct val="0"/>
              </a:spcBef>
              <a:spcAft>
                <a:spcPct val="0"/>
              </a:spcAft>
              <a:buClrTx/>
              <a:buSzTx/>
              <a:buFontTx/>
              <a:buNone/>
            </a:pPr>
            <a:r>
              <a:rPr kumimoji="0" lang="en-US"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lang="en-US" altLang="zh-TW"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20</a:t>
            </a:r>
            <a:r>
              <a:rPr kumimoji="0" lang="en-US" altLang="ja-JP"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2</a:t>
            </a:r>
            <a:r>
              <a:rPr kumimoji="0" lang="en-US" altLang="zh-TW"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1</a:t>
            </a:r>
            <a:r>
              <a:rPr kumimoji="0" lang="ja-JP" altLang="zh-TW"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年</a:t>
            </a:r>
            <a:r>
              <a:rPr kumimoji="0" lang="ja-JP"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の年間聖句</a:t>
            </a:r>
            <a:r>
              <a:rPr kumimoji="0" lang="en-US"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endParaRPr kumimoji="0" lang="zh-TW"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eaLnBrk="1" hangingPunct="1">
              <a:lnSpc>
                <a:spcPct val="110000"/>
              </a:lnSpc>
              <a:spcBef>
                <a:spcPct val="0"/>
              </a:spcBef>
              <a:spcAft>
                <a:spcPct val="0"/>
              </a:spcAft>
              <a:buClrTx/>
              <a:buSzTx/>
              <a:buFontTx/>
              <a:buNone/>
            </a:pPr>
            <a:r>
              <a:rPr kumimoji="0" lang="zh-TW" altLang="en-US"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萬軍之耶和華如此</a:t>
            </a:r>
            <a:r>
              <a:rPr kumimoji="0" lang="ja-JP"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説</a:t>
            </a:r>
            <a:r>
              <a:rPr kumimoji="0" lang="zh-TW" altLang="en-US"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：你們要省察自己的行為</a:t>
            </a:r>
            <a:r>
              <a:rPr kumimoji="0" lang="zh-TW" altLang="en-US"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lang="en-US" altLang="zh-TW"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kumimoji="0" lang="en-US" altLang="zh-TW"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kumimoji="0" lang="zh-TW" altLang="en-US"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你們</a:t>
            </a:r>
            <a:r>
              <a:rPr kumimoji="0" lang="zh-TW" altLang="en-US"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要上山取木料，建造這殿，我就因此喜樂</a:t>
            </a:r>
            <a:r>
              <a:rPr kumimoji="0" lang="zh-TW" altLang="en-US"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lang="en-US" altLang="zh-TW"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kumimoji="0" lang="en-US" altLang="zh-TW"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kumimoji="0" lang="zh-TW" altLang="en-US" sz="2000" dirty="0" smtClean="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且</a:t>
            </a:r>
            <a:r>
              <a:rPr kumimoji="0" lang="zh-TW" altLang="en-US"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得榮耀，這是耶和華</a:t>
            </a:r>
            <a:r>
              <a:rPr kumimoji="0" lang="ja-JP" altLang="zh-TW"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説</a:t>
            </a:r>
            <a:r>
              <a:rPr kumimoji="0" lang="zh-TW" altLang="en-US"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的。</a:t>
            </a:r>
            <a:endParaRPr kumimoji="0" lang="en-US" altLang="ja-JP" sz="2000" dirty="0">
              <a:solidFill>
                <a:schemeClr val="tx1"/>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eaLnBrk="1" hangingPunct="1">
              <a:lnSpc>
                <a:spcPct val="110000"/>
              </a:lnSpc>
              <a:spcBef>
                <a:spcPct val="0"/>
              </a:spcBef>
              <a:spcAft>
                <a:spcPct val="0"/>
              </a:spcAft>
              <a:buClrTx/>
              <a:buSzTx/>
              <a:buFontTx/>
              <a:buNone/>
            </a:pP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万軍の主はこう言われる。</a:t>
            </a:r>
          </a:p>
          <a:p>
            <a:pPr eaLnBrk="1" hangingPunct="1">
              <a:lnSpc>
                <a:spcPct val="110000"/>
              </a:lnSpc>
              <a:spcBef>
                <a:spcPct val="0"/>
              </a:spcBef>
              <a:spcAft>
                <a:spcPct val="0"/>
              </a:spcAft>
              <a:buClrTx/>
              <a:buSzTx/>
              <a:buFontTx/>
              <a:buNone/>
            </a:pP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kumimoji="0" lang="ja-JP" altLang="en-US"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あなたがたの歩みをよく考えよ。</a:t>
            </a:r>
          </a:p>
          <a:p>
            <a:pPr eaLnBrk="1" hangingPunct="1">
              <a:lnSpc>
                <a:spcPct val="110000"/>
              </a:lnSpc>
              <a:spcBef>
                <a:spcPct val="0"/>
              </a:spcBef>
              <a:spcAft>
                <a:spcPct val="0"/>
              </a:spcAft>
              <a:buClrTx/>
              <a:buSzTx/>
              <a:buFontTx/>
              <a:buNone/>
            </a:pP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kumimoji="0" lang="ja-JP" altLang="en-US"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山</a:t>
            </a: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に登り、木を運んで来て、宮を建てよ。</a:t>
            </a:r>
          </a:p>
          <a:p>
            <a:pPr eaLnBrk="1" hangingPunct="1">
              <a:lnSpc>
                <a:spcPct val="110000"/>
              </a:lnSpc>
              <a:spcBef>
                <a:spcPct val="0"/>
              </a:spcBef>
              <a:spcAft>
                <a:spcPct val="0"/>
              </a:spcAft>
              <a:buClrTx/>
              <a:buSzTx/>
              <a:buFontTx/>
              <a:buNone/>
            </a:pP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そうすれば、わたしはそれを喜び、栄光を現す。　</a:t>
            </a:r>
          </a:p>
          <a:p>
            <a:pPr algn="r" eaLnBrk="1" hangingPunct="1">
              <a:lnSpc>
                <a:spcPct val="110000"/>
              </a:lnSpc>
              <a:spcBef>
                <a:spcPct val="0"/>
              </a:spcBef>
              <a:spcAft>
                <a:spcPct val="0"/>
              </a:spcAft>
              <a:buClrTx/>
              <a:buSzTx/>
              <a:buFontTx/>
              <a:buNone/>
            </a:pPr>
            <a:r>
              <a:rPr kumimoji="0" lang="en-US" altLang="ja-JP" sz="1800" b="0" dirty="0">
                <a:solidFill>
                  <a:srgbClr val="002060"/>
                </a:solidFill>
                <a:latin typeface="Times New Roman" panose="02020603050405020304" charset="0"/>
                <a:ea typeface="ＭＳ Ｐゴシック" panose="020B0600070205080204" pitchFamily="34" charset="-128"/>
                <a:cs typeface="Times New Roman" panose="02020603050405020304" charset="0"/>
              </a:rPr>
              <a:t>This is what Yahweh of Armies says: `Consider your ways.</a:t>
            </a:r>
            <a:br>
              <a:rPr kumimoji="0" lang="en-US" altLang="ja-JP" sz="1800" b="0" dirty="0">
                <a:solidFill>
                  <a:srgbClr val="002060"/>
                </a:solidFill>
                <a:latin typeface="Times New Roman" panose="02020603050405020304" charset="0"/>
                <a:ea typeface="ＭＳ Ｐゴシック" panose="020B0600070205080204" pitchFamily="34" charset="-128"/>
                <a:cs typeface="Times New Roman" panose="02020603050405020304" charset="0"/>
              </a:rPr>
            </a:br>
            <a:r>
              <a:rPr kumimoji="0" lang="en-US" altLang="ja-JP" sz="1800" b="0" dirty="0">
                <a:solidFill>
                  <a:srgbClr val="002060"/>
                </a:solidFill>
                <a:latin typeface="Times New Roman" panose="02020603050405020304" charset="0"/>
                <a:ea typeface="ＭＳ Ｐゴシック" panose="020B0600070205080204" pitchFamily="34" charset="-128"/>
                <a:cs typeface="Times New Roman" panose="02020603050405020304" charset="0"/>
              </a:rPr>
              <a:t>Go up to the mountain, bring wood, and build the house</a:t>
            </a:r>
            <a:r>
              <a:rPr kumimoji="0" lang="en-US" altLang="ja-JP" sz="1800" b="0" dirty="0" smtClean="0">
                <a:solidFill>
                  <a:srgbClr val="002060"/>
                </a:solidFill>
                <a:latin typeface="Times New Roman" panose="02020603050405020304" charset="0"/>
                <a:ea typeface="ＭＳ Ｐゴシック" panose="020B0600070205080204" pitchFamily="34" charset="-128"/>
                <a:cs typeface="Times New Roman" panose="02020603050405020304" charset="0"/>
              </a:rPr>
              <a:t>.</a:t>
            </a:r>
            <a:br>
              <a:rPr kumimoji="0" lang="en-US" altLang="ja-JP" sz="1800" b="0" dirty="0" smtClean="0">
                <a:solidFill>
                  <a:srgbClr val="002060"/>
                </a:solidFill>
                <a:latin typeface="Times New Roman" panose="02020603050405020304" charset="0"/>
                <a:ea typeface="ＭＳ Ｐゴシック" panose="020B0600070205080204" pitchFamily="34" charset="-128"/>
                <a:cs typeface="Times New Roman" panose="02020603050405020304" charset="0"/>
              </a:rPr>
            </a:br>
            <a:r>
              <a:rPr kumimoji="0" lang="en-US" altLang="ja-JP" sz="1800" b="0" dirty="0" smtClean="0">
                <a:solidFill>
                  <a:srgbClr val="002060"/>
                </a:solidFill>
                <a:latin typeface="Times New Roman" panose="02020603050405020304" charset="0"/>
                <a:ea typeface="ＭＳ Ｐゴシック" panose="020B0600070205080204" pitchFamily="34" charset="-128"/>
                <a:cs typeface="Times New Roman" panose="02020603050405020304" charset="0"/>
              </a:rPr>
              <a:t> </a:t>
            </a:r>
            <a:r>
              <a:rPr kumimoji="0" lang="en-US" altLang="ja-JP" sz="1800" b="0" dirty="0">
                <a:solidFill>
                  <a:srgbClr val="002060"/>
                </a:solidFill>
                <a:latin typeface="Times New Roman" panose="02020603050405020304" charset="0"/>
                <a:ea typeface="ＭＳ Ｐゴシック" panose="020B0600070205080204" pitchFamily="34" charset="-128"/>
                <a:cs typeface="Times New Roman" panose="02020603050405020304" charset="0"/>
              </a:rPr>
              <a:t>I will take pleasure in it, and I will be glorified,` says Yahweh</a:t>
            </a:r>
            <a:r>
              <a:rPr kumimoji="0" lang="en-US" altLang="ja-JP" sz="2000" b="0" dirty="0">
                <a:solidFill>
                  <a:srgbClr val="002060"/>
                </a:solidFill>
                <a:latin typeface="Times New Roman" panose="02020603050405020304" charset="0"/>
                <a:ea typeface="ＭＳ Ｐゴシック" panose="020B0600070205080204" pitchFamily="34" charset="-128"/>
                <a:cs typeface="Times New Roman" panose="02020603050405020304" charset="0"/>
              </a:rPr>
              <a:t>.</a:t>
            </a:r>
            <a:endPar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r" eaLnBrk="1" hangingPunct="1">
              <a:lnSpc>
                <a:spcPct val="110000"/>
              </a:lnSpc>
              <a:spcBef>
                <a:spcPct val="0"/>
              </a:spcBef>
              <a:spcAft>
                <a:spcPct val="0"/>
              </a:spcAft>
              <a:buClrTx/>
              <a:buSzTx/>
              <a:buFontTx/>
              <a:buNone/>
            </a:pPr>
            <a:endPar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a:p>
            <a:pPr algn="r" eaLnBrk="1" hangingPunct="1">
              <a:lnSpc>
                <a:spcPct val="110000"/>
              </a:lnSpc>
              <a:spcBef>
                <a:spcPct val="0"/>
              </a:spcBef>
              <a:spcAft>
                <a:spcPct val="0"/>
              </a:spcAft>
              <a:buClrTx/>
              <a:buSzTx/>
              <a:buFontTx/>
              <a:buNone/>
            </a:pPr>
            <a:r>
              <a:rPr kumimoji="0" 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kumimoji="0" lang="ja-JP" altLang="en-US"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ハガイ</a:t>
            </a:r>
            <a:r>
              <a:rPr kumimoji="0"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lang="zh-TW" altLang="en-US"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哈該</a:t>
            </a:r>
            <a:r>
              <a:rPr kumimoji="0" lang="en-US" altLang="zh-TW"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Haggai</a:t>
            </a:r>
            <a:r>
              <a:rPr kumimoji="0"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書 </a:t>
            </a:r>
            <a:r>
              <a:rPr kumimoji="0" lang="en-US" altLang="ja-JP"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1</a:t>
            </a:r>
            <a:r>
              <a:rPr kumimoji="0" lang="ja-JP" altLang="en-US"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kumimoji="0" lang="en-US" altLang="ja-JP" sz="2000" dirty="0" smtClean="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7-8</a:t>
            </a:r>
            <a:endParaRPr kumimoji="0" lang="en-US" altLang="ja-JP" sz="2000" dirty="0">
              <a:solidFill>
                <a:srgbClr val="C00000"/>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55776" y="3933056"/>
            <a:ext cx="5184576" cy="1143000"/>
          </a:xfrm>
        </p:spPr>
        <p:txBody>
          <a:bodyPr/>
          <a:lstStyle/>
          <a:p>
            <a:pPr marL="0" indent="0" algn="l">
              <a:buNone/>
            </a:pPr>
            <a:r>
              <a:rPr lang="zh-TW" altLang="zh-TW" sz="4000" dirty="0">
                <a:solidFill>
                  <a:schemeClr val="bg1"/>
                </a:solidFill>
                <a:effectLst/>
              </a:rPr>
              <a:t>「耶穌餵飽五千人」</a:t>
            </a:r>
            <a:r>
              <a:rPr lang="en-US" altLang="zh-TW" sz="4000" dirty="0">
                <a:solidFill>
                  <a:schemeClr val="bg1"/>
                </a:solidFill>
                <a:effectLst/>
              </a:rPr>
              <a:t/>
            </a:r>
            <a:br>
              <a:rPr lang="en-US" altLang="zh-TW" sz="4000" dirty="0">
                <a:solidFill>
                  <a:schemeClr val="bg1"/>
                </a:solidFill>
                <a:effectLst/>
              </a:rPr>
            </a:br>
            <a:r>
              <a:rPr lang="en-US" altLang="zh-TW" sz="4000" dirty="0">
                <a:solidFill>
                  <a:schemeClr val="bg1"/>
                </a:solidFill>
                <a:effectLst/>
              </a:rPr>
              <a:t>     (</a:t>
            </a:r>
            <a:r>
              <a:rPr lang="ja-JP" altLang="zh-TW" sz="4000" dirty="0">
                <a:solidFill>
                  <a:schemeClr val="bg1"/>
                </a:solidFill>
                <a:effectLst/>
              </a:rPr>
              <a:t>五千人の給食</a:t>
            </a:r>
            <a:r>
              <a:rPr lang="en-US" altLang="zh-TW" sz="4000" dirty="0">
                <a:solidFill>
                  <a:schemeClr val="bg1"/>
                </a:solidFill>
                <a:effectLst/>
              </a:rPr>
              <a:t>)</a:t>
            </a:r>
            <a:endParaRPr lang="zh-TW" altLang="en-US" sz="4000" dirty="0">
              <a:solidFill>
                <a:schemeClr val="bg1"/>
              </a:solidFill>
            </a:endParaRP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32360"/>
            <a:ext cx="5143500" cy="685800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55776" y="3933056"/>
            <a:ext cx="5184576" cy="1143000"/>
          </a:xfrm>
        </p:spPr>
        <p:txBody>
          <a:bodyPr/>
          <a:lstStyle/>
          <a:p>
            <a:pPr marL="0" indent="0" algn="l">
              <a:buNone/>
            </a:pPr>
            <a:r>
              <a:rPr lang="zh-TW" altLang="zh-TW" sz="4000" dirty="0">
                <a:solidFill>
                  <a:schemeClr val="bg1"/>
                </a:solidFill>
                <a:effectLst/>
              </a:rPr>
              <a:t>「耶穌餵飽五千人」</a:t>
            </a:r>
            <a:r>
              <a:rPr lang="en-US" altLang="zh-TW" sz="4000" dirty="0">
                <a:solidFill>
                  <a:schemeClr val="bg1"/>
                </a:solidFill>
                <a:effectLst/>
              </a:rPr>
              <a:t/>
            </a:r>
            <a:br>
              <a:rPr lang="en-US" altLang="zh-TW" sz="4000" dirty="0">
                <a:solidFill>
                  <a:schemeClr val="bg1"/>
                </a:solidFill>
                <a:effectLst/>
              </a:rPr>
            </a:br>
            <a:r>
              <a:rPr lang="en-US" altLang="zh-TW" sz="4000" dirty="0">
                <a:solidFill>
                  <a:schemeClr val="bg1"/>
                </a:solidFill>
                <a:effectLst/>
              </a:rPr>
              <a:t>     (</a:t>
            </a:r>
            <a:r>
              <a:rPr lang="ja-JP" altLang="zh-TW" sz="4000" dirty="0">
                <a:solidFill>
                  <a:schemeClr val="bg1"/>
                </a:solidFill>
                <a:effectLst/>
              </a:rPr>
              <a:t>五千人の給食</a:t>
            </a:r>
            <a:r>
              <a:rPr lang="en-US" altLang="zh-TW" sz="4000" dirty="0">
                <a:solidFill>
                  <a:schemeClr val="bg1"/>
                </a:solidFill>
                <a:effectLst/>
              </a:rPr>
              <a:t>)</a:t>
            </a:r>
            <a:endParaRPr lang="zh-TW" altLang="en-US" sz="4000" dirty="0">
              <a:solidFill>
                <a:schemeClr val="bg1"/>
              </a:solidFill>
            </a:endParaRPr>
          </a:p>
        </p:txBody>
      </p:sp>
      <p:pic>
        <p:nvPicPr>
          <p:cNvPr id="3" name="圖片 2"/>
          <p:cNvPicPr>
            <a:picLocks noChangeAspect="1"/>
          </p:cNvPicPr>
          <p:nvPr/>
        </p:nvPicPr>
        <p:blipFill rotWithShape="1">
          <a:blip r:embed="rId2">
            <a:extLst>
              <a:ext uri="{28A0092B-C50C-407E-A947-70E740481C1C}">
                <a14:useLocalDpi xmlns:a14="http://schemas.microsoft.com/office/drawing/2010/main" val="0"/>
              </a:ext>
            </a:extLst>
          </a:blip>
          <a:srcRect t="14300" r="9838" b="8000"/>
          <a:stretch>
            <a:fillRect/>
          </a:stretch>
        </p:blipFill>
        <p:spPr>
          <a:xfrm>
            <a:off x="539552" y="908720"/>
            <a:ext cx="8244408" cy="5328592"/>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669" y="0"/>
            <a:ext cx="5144661" cy="6858000"/>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669" y="0"/>
            <a:ext cx="5144661" cy="685800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669" y="0"/>
            <a:ext cx="5144661" cy="68580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0"/>
            <a:ext cx="4572000" cy="6858000"/>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60325" y="970915"/>
            <a:ext cx="9023985" cy="5582285"/>
          </a:xfrm>
        </p:spPr>
        <p:txBody>
          <a:bodyPr>
            <a:normAutofit fontScale="92500"/>
          </a:bodyPr>
          <a:lstStyle/>
          <a:p>
            <a:pPr marL="63500" algn="ctr" eaLnBrk="1" hangingPunct="1">
              <a:lnSpc>
                <a:spcPct val="120000"/>
              </a:lnSpc>
              <a:buClr>
                <a:srgbClr val="6FB833"/>
              </a:buClr>
            </a:pP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たたえよ 類</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3200" dirty="0" smtClean="0">
                <a:solidFill>
                  <a:srgbClr val="FF0000"/>
                </a:solidFill>
                <a:latin typeface="ＭＳ Ｐゴシック" panose="020B0600070205080204" pitchFamily="34" charset="-128"/>
                <a:ea typeface="ＭＳ Ｐゴシック" panose="020B0600070205080204" pitchFamily="34" charset="-128"/>
              </a:rPr>
              <a:t>たぐい</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無き み慈</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3200" dirty="0" smtClean="0">
                <a:solidFill>
                  <a:srgbClr val="FF0000"/>
                </a:solidFill>
                <a:latin typeface="ＭＳ Ｐゴシック" panose="020B0600070205080204" pitchFamily="34" charset="-128"/>
                <a:ea typeface="ＭＳ Ｐゴシック" panose="020B0600070205080204" pitchFamily="34" charset="-128"/>
              </a:rPr>
              <a:t>いつ</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
            </a:r>
            <a:br>
              <a:rPr lang="ja-JP" altLang="en-US" sz="4800" dirty="0" smtClean="0">
                <a:solidFill>
                  <a:srgbClr val="FF0000"/>
                </a:solidFill>
                <a:latin typeface="ＭＳ Ｐゴシック" panose="020B0600070205080204" pitchFamily="34" charset="-128"/>
                <a:ea typeface="ＭＳ Ｐゴシック" panose="020B0600070205080204" pitchFamily="34" charset="-128"/>
              </a:rPr>
            </a:b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　</a:t>
            </a:r>
            <a:r>
              <a:rPr lang="ja-JP" altLang="en-US" sz="4800" dirty="0">
                <a:solidFill>
                  <a:srgbClr val="FF0000"/>
                </a:solidFill>
                <a:latin typeface="ＭＳ Ｐゴシック" panose="020B0600070205080204" pitchFamily="34" charset="-128"/>
                <a:ea typeface="ＭＳ Ｐゴシック" panose="020B0600070205080204" pitchFamily="34" charset="-128"/>
              </a:rPr>
              <a:t> </a:t>
            </a: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たたえよ</a:t>
            </a:r>
            <a:r>
              <a:rPr lang="ja-JP" altLang="en-US" sz="4800" dirty="0">
                <a:solidFill>
                  <a:srgbClr val="FF0000"/>
                </a:solidFill>
                <a:latin typeface="ＭＳ Ｐゴシック" panose="020B0600070205080204" pitchFamily="34" charset="-128"/>
                <a:ea typeface="ＭＳ Ｐゴシック" panose="020B0600070205080204" pitchFamily="34" charset="-128"/>
              </a:rPr>
              <a:t>　声も高く</a:t>
            </a:r>
          </a:p>
          <a:p>
            <a:pPr marL="63500" algn="ctr" eaLnBrk="1" hangingPunct="1">
              <a:lnSpc>
                <a:spcPct val="120000"/>
              </a:lnSpc>
              <a:buClr>
                <a:srgbClr val="6FB833"/>
              </a:buClr>
            </a:pPr>
            <a:r>
              <a:rPr lang="ja-JP" altLang="en-US" sz="2000" b="1" dirty="0">
                <a:solidFill>
                  <a:srgbClr val="FF0000"/>
                </a:solidFill>
                <a:latin typeface="ＭＳ Ｐゴシック" panose="020B0600070205080204" pitchFamily="34" charset="-128"/>
                <a:ea typeface="ＭＳ Ｐゴシック" panose="020B0600070205080204" pitchFamily="34" charset="-128"/>
                <a:sym typeface="+mn-ea"/>
              </a:rPr>
              <a:t/>
            </a:r>
            <a:br>
              <a:rPr lang="ja-JP" altLang="en-US" sz="2000" b="1" dirty="0">
                <a:solidFill>
                  <a:srgbClr val="FF0000"/>
                </a:solidFill>
                <a:latin typeface="ＭＳ Ｐゴシック" panose="020B0600070205080204" pitchFamily="34" charset="-128"/>
                <a:ea typeface="ＭＳ Ｐゴシック" panose="020B0600070205080204" pitchFamily="34" charset="-128"/>
                <a:sym typeface="+mn-ea"/>
              </a:rPr>
            </a:br>
            <a:r>
              <a:rPr lang="zh-TW" altLang="en-US" sz="4400" b="1" dirty="0">
                <a:latin typeface="ＭＳ Ｐ明朝" panose="02020600040205080304" charset="-128"/>
                <a:ea typeface="ＭＳ Ｐ明朝" panose="02020600040205080304" charset="-128"/>
              </a:rPr>
              <a:t>讚美！讚美！傳揚祂無比的大愛；</a:t>
            </a:r>
          </a:p>
          <a:p>
            <a:pPr marL="63500" algn="ctr" eaLnBrk="1" hangingPunct="1">
              <a:lnSpc>
                <a:spcPct val="120000"/>
              </a:lnSpc>
              <a:buClr>
                <a:srgbClr val="6FB833"/>
              </a:buClr>
            </a:pPr>
            <a:r>
              <a:rPr lang="zh-TW" altLang="en-US" sz="4400" b="1" dirty="0">
                <a:latin typeface="ＭＳ Ｐ明朝" panose="02020600040205080304" charset="-128"/>
                <a:ea typeface="ＭＳ Ｐ明朝" panose="02020600040205080304" charset="-128"/>
              </a:rPr>
              <a:t>讚美！讚美！歡唱直到萬代！</a:t>
            </a:r>
          </a:p>
          <a:p>
            <a:pPr marL="63500" algn="ctr" eaLnBrk="1" hangingPunct="1">
              <a:lnSpc>
                <a:spcPct val="120000"/>
              </a:lnSpc>
              <a:buClr>
                <a:srgbClr val="6FB833"/>
              </a:buClr>
            </a:pPr>
            <a:endParaRPr lang="zh-TW" altLang="en-US" sz="2000" b="1" dirty="0">
              <a:latin typeface="ＭＳ Ｐ明朝" panose="02020600040205080304" charset="-128"/>
              <a:ea typeface="ＭＳ Ｐ明朝" panose="02020600040205080304" charset="-128"/>
            </a:endParaRPr>
          </a:p>
          <a:p>
            <a:pPr marL="63500" algn="ctr" eaLnBrk="1" hangingPunct="1">
              <a:lnSpc>
                <a:spcPct val="100000"/>
              </a:lnSpc>
              <a:buClr>
                <a:srgbClr val="6FB833"/>
              </a:buClr>
            </a:pPr>
            <a:r>
              <a:rPr lang="en-US" altLang="zh-TW" sz="32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Praise Him! praise Him!</a:t>
            </a:r>
          </a:p>
          <a:p>
            <a:pPr marL="63500" algn="ctr" eaLnBrk="1" hangingPunct="1">
              <a:lnSpc>
                <a:spcPct val="100000"/>
              </a:lnSpc>
              <a:buClr>
                <a:srgbClr val="6FB833"/>
              </a:buClr>
            </a:pPr>
            <a:r>
              <a:rPr lang="en-US" altLang="zh-TW" sz="32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tell of His excellent greatness;</a:t>
            </a:r>
          </a:p>
          <a:p>
            <a:pPr marL="63500" algn="ctr" eaLnBrk="1" hangingPunct="1">
              <a:lnSpc>
                <a:spcPct val="100000"/>
              </a:lnSpc>
              <a:buClr>
                <a:srgbClr val="6FB833"/>
              </a:buClr>
            </a:pPr>
            <a:r>
              <a:rPr lang="en-US" altLang="zh-TW" sz="32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Praise Him! praise Him! ever in joyful song!</a:t>
            </a:r>
          </a:p>
        </p:txBody>
      </p:sp>
      <p:sp>
        <p:nvSpPr>
          <p:cNvPr id="2" name="テキストボックス 1"/>
          <p:cNvSpPr txBox="1"/>
          <p:nvPr/>
        </p:nvSpPr>
        <p:spPr>
          <a:xfrm>
            <a:off x="8133715" y="125095"/>
            <a:ext cx="950595" cy="337185"/>
          </a:xfrm>
          <a:prstGeom prst="rect">
            <a:avLst/>
          </a:prstGeom>
          <a:noFill/>
        </p:spPr>
        <p:txBody>
          <a:bodyPr wrap="square" rtlCol="0">
            <a:spAutoFit/>
          </a:bodyPr>
          <a:lstStyle/>
          <a:p>
            <a:r>
              <a:rPr lang="en-US" altLang="ja-JP" sz="1600"/>
              <a:t>033-2/6</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669" y="0"/>
            <a:ext cx="5144661" cy="6858000"/>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63" y="0"/>
            <a:ext cx="9212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タイトル 1"/>
          <p:cNvSpPr>
            <a:spLocks noGrp="1"/>
          </p:cNvSpPr>
          <p:nvPr>
            <p:ph type="title"/>
          </p:nvPr>
        </p:nvSpPr>
        <p:spPr>
          <a:xfrm>
            <a:off x="2369723" y="618917"/>
            <a:ext cx="4404554" cy="1143000"/>
          </a:xfrm>
        </p:spPr>
        <p:txBody>
          <a:bodyPr/>
          <a:lstStyle/>
          <a:p>
            <a:pPr algn="ctr" eaLnBrk="1" hangingPunct="1">
              <a:buFont typeface="Georgia" panose="02040502050405020303" pitchFamily="18" charset="0"/>
              <a:buNone/>
              <a:defRPr/>
            </a:pPr>
            <a:r>
              <a:rPr lang="zh-TW" altLang="en-US" sz="6000" dirty="0">
                <a:solidFill>
                  <a:srgbClr val="5968B0"/>
                </a:solidFill>
                <a:latin typeface="+mn-ea"/>
                <a:ea typeface="+mn-ea"/>
                <a:cs typeface="Arial Unicode MS"/>
              </a:rPr>
              <a:t>本月經文</a:t>
            </a:r>
            <a:endParaRPr lang="ja-JP" altLang="en-US" sz="6000" dirty="0">
              <a:solidFill>
                <a:srgbClr val="5968B0"/>
              </a:solidFill>
              <a:latin typeface="+mn-ea"/>
              <a:ea typeface="+mn-ea"/>
              <a:cs typeface="Arial Unicode MS"/>
            </a:endParaRPr>
          </a:p>
        </p:txBody>
      </p:sp>
      <p:sp>
        <p:nvSpPr>
          <p:cNvPr id="72708" name="タイトル 1"/>
          <p:cNvSpPr txBox="1"/>
          <p:nvPr/>
        </p:nvSpPr>
        <p:spPr bwMode="auto">
          <a:xfrm>
            <a:off x="251520" y="2348880"/>
            <a:ext cx="9146445"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685800">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defTabSz="68580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defTabSz="6858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defTabSz="6858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defTabSz="6858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defTabSz="6858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defTabSz="6858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defTabSz="6858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defTabSz="6858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buNone/>
            </a:pP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r>
            <a:br>
              <a:rPr lang="en-US" altLang="ja-JP" dirty="0" smtClean="0"/>
            </a:br>
            <a:r>
              <a:rPr lang="en-US" altLang="ja-JP" dirty="0" smtClean="0"/>
              <a:t> </a:t>
            </a:r>
            <a:r>
              <a:rPr lang="ja-JP" altLang="en-US" sz="2400" dirty="0" smtClean="0"/>
              <a:t>たー ブゥ  ザイ  ゼェ  リ</a:t>
            </a:r>
            <a:r>
              <a:rPr lang="zh-TW" altLang="en-US" sz="2400" dirty="0" smtClean="0"/>
              <a:t>　</a:t>
            </a:r>
            <a:r>
              <a:rPr lang="ja-JP" altLang="en-US" sz="2400" dirty="0" smtClean="0"/>
              <a:t>　　  イ</a:t>
            </a:r>
            <a:r>
              <a:rPr lang="ja-JP" altLang="en-US" sz="2400" dirty="0"/>
              <a:t>ー</a:t>
            </a:r>
            <a:r>
              <a:rPr lang="ja-JP" altLang="en-US" sz="2400" dirty="0" smtClean="0"/>
              <a:t>　ジン  フウ ホウ  ロー</a:t>
            </a:r>
            <a:r>
              <a:rPr lang="ja-JP" altLang="en-US" dirty="0" smtClean="0"/>
              <a:t>　　</a:t>
            </a:r>
            <a:r>
              <a:rPr lang="en-US" altLang="ja-JP" dirty="0" smtClean="0"/>
              <a:t/>
            </a:r>
            <a:br>
              <a:rPr lang="en-US" altLang="ja-JP" dirty="0" smtClean="0"/>
            </a:br>
            <a:r>
              <a:rPr lang="zh-TW" altLang="en-US" sz="6000" noProof="1">
                <a:solidFill>
                  <a:srgbClr val="FF0000"/>
                </a:solidFill>
              </a:rPr>
              <a:t>祂不在這裡，已經復活了</a:t>
            </a:r>
            <a:endParaRPr lang="en-US" altLang="zh-TW" sz="6000" dirty="0">
              <a:solidFill>
                <a:srgbClr val="FF0000"/>
              </a:solidFill>
            </a:endParaRPr>
          </a:p>
          <a:p>
            <a:pPr>
              <a:buNone/>
            </a:pPr>
            <a:r>
              <a:rPr kumimoji="0" lang="ja-JP" altLang="en-US" sz="5400" dirty="0" smtClean="0">
                <a:solidFill>
                  <a:srgbClr val="FF0000"/>
                </a:solidFill>
                <a:latin typeface="Microsoft JhengHei UI" panose="020B0604030504040204" pitchFamily="34" charset="-120"/>
                <a:ea typeface="Microsoft JhengHei UI" panose="020B0604030504040204" pitchFamily="34" charset="-120"/>
              </a:rPr>
              <a:t>　　　　 </a:t>
            </a:r>
            <a:r>
              <a:rPr lang="ja-JP" altLang="en-US" dirty="0" smtClean="0">
                <a:latin typeface="Microsoft JhengHei" panose="020B0604030504040204" pitchFamily="34" charset="-120"/>
                <a:ea typeface="Microsoft JhengHei" panose="020B0604030504040204" pitchFamily="34" charset="-120"/>
              </a:rPr>
              <a:t>            </a:t>
            </a:r>
            <a:r>
              <a:rPr lang="ja-JP" altLang="en-US" dirty="0" smtClean="0">
                <a:latin typeface="Microsoft JhengHei" panose="020B0604030504040204" pitchFamily="34" charset="-120"/>
              </a:rPr>
              <a:t> ルー  ジャ フ イン</a:t>
            </a:r>
            <a:r>
              <a:rPr lang="en-US" altLang="ja-JP" dirty="0">
                <a:latin typeface="Microsoft JhengHei" panose="020B0604030504040204" pitchFamily="34" charset="-120"/>
                <a:ea typeface="Microsoft JhengHei" panose="020B0604030504040204" pitchFamily="34" charset="-120"/>
              </a:rPr>
              <a:t/>
            </a:r>
            <a:br>
              <a:rPr lang="en-US" altLang="ja-JP" dirty="0">
                <a:latin typeface="Microsoft JhengHei" panose="020B0604030504040204" pitchFamily="34" charset="-120"/>
                <a:ea typeface="Microsoft JhengHei" panose="020B0604030504040204" pitchFamily="34" charset="-120"/>
              </a:rPr>
            </a:br>
            <a:r>
              <a:rPr lang="ja-JP" altLang="en-US" dirty="0">
                <a:latin typeface="Microsoft JhengHei" panose="020B0604030504040204" pitchFamily="34" charset="-120"/>
                <a:ea typeface="Microsoft JhengHei" panose="020B0604030504040204" pitchFamily="34" charset="-120"/>
              </a:rPr>
              <a:t>　　　　　　　　　　　</a:t>
            </a:r>
            <a:r>
              <a:rPr lang="ja-JP" altLang="en-US" dirty="0" smtClean="0">
                <a:latin typeface="Microsoft JhengHei" panose="020B0604030504040204" pitchFamily="34" charset="-120"/>
                <a:ea typeface="Microsoft JhengHei" panose="020B0604030504040204" pitchFamily="34" charset="-120"/>
              </a:rPr>
              <a:t>　</a:t>
            </a:r>
            <a:r>
              <a:rPr lang="zh-TW" altLang="en-US" dirty="0">
                <a:latin typeface="Microsoft JhengHei" panose="020B0604030504040204" pitchFamily="34" charset="-120"/>
              </a:rPr>
              <a:t> </a:t>
            </a:r>
            <a:r>
              <a:rPr lang="zh-TW" altLang="en-US" dirty="0" smtClean="0">
                <a:latin typeface="Microsoft JhengHei" panose="020B0604030504040204" pitchFamily="34" charset="-120"/>
              </a:rPr>
              <a:t>      </a:t>
            </a:r>
            <a:r>
              <a:rPr lang="zh-TW" altLang="en-US" sz="4800" dirty="0" smtClean="0">
                <a:solidFill>
                  <a:srgbClr val="FF0000"/>
                </a:solidFill>
              </a:rPr>
              <a:t>路</a:t>
            </a:r>
            <a:r>
              <a:rPr lang="zh-TW" altLang="en-US" sz="4800" dirty="0">
                <a:solidFill>
                  <a:srgbClr val="FF0000"/>
                </a:solidFill>
              </a:rPr>
              <a:t>加</a:t>
            </a:r>
            <a:r>
              <a:rPr lang="zh-TW" altLang="en-US" sz="4800" dirty="0" smtClean="0">
                <a:solidFill>
                  <a:srgbClr val="FF0000"/>
                </a:solidFill>
              </a:rPr>
              <a:t>福音</a:t>
            </a:r>
            <a:r>
              <a:rPr lang="en-US" altLang="ja-JP" sz="4800" dirty="0" smtClean="0">
                <a:solidFill>
                  <a:srgbClr val="FF0000"/>
                </a:solidFill>
              </a:rPr>
              <a:t>2</a:t>
            </a:r>
            <a:r>
              <a:rPr lang="en-US" altLang="ja-JP" sz="4800" dirty="0">
                <a:solidFill>
                  <a:srgbClr val="FF0000"/>
                </a:solidFill>
              </a:rPr>
              <a:t>4</a:t>
            </a:r>
            <a:r>
              <a:rPr lang="ja-JP" altLang="zh-TW" sz="4000" dirty="0" smtClean="0">
                <a:solidFill>
                  <a:srgbClr val="FF0000"/>
                </a:solidFill>
              </a:rPr>
              <a:t>：</a:t>
            </a:r>
            <a:r>
              <a:rPr lang="en-US" altLang="ja-JP" sz="4000" dirty="0" smtClean="0">
                <a:solidFill>
                  <a:srgbClr val="FF0000"/>
                </a:solidFill>
              </a:rPr>
              <a:t>6</a:t>
            </a:r>
            <a:r>
              <a:rPr lang="en-US" altLang="zh-TW" sz="4800" dirty="0">
                <a:solidFill>
                  <a:srgbClr val="FF0000"/>
                </a:solidFill>
              </a:rPr>
              <a:t/>
            </a:r>
            <a:br>
              <a:rPr lang="en-US" altLang="zh-TW" sz="4800" dirty="0">
                <a:solidFill>
                  <a:srgbClr val="FF0000"/>
                </a:solidFill>
              </a:rPr>
            </a:br>
            <a:endParaRPr lang="zh-TW" altLang="zh-TW" sz="4800" dirty="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122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2"/>
          <p:cNvSpPr>
            <a:spLocks noChangeArrowheads="1"/>
          </p:cNvSpPr>
          <p:nvPr/>
        </p:nvSpPr>
        <p:spPr bwMode="auto">
          <a:xfrm>
            <a:off x="349885" y="1448435"/>
            <a:ext cx="878586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ja-JP" altLang="en-US" sz="5400" noProof="1" smtClean="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ここにはおられません。</a:t>
            </a:r>
            <a:r>
              <a:rPr lang="en-US" altLang="ja-JP" sz="5400" noProof="1" smtClean="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
            </a:r>
            <a:br>
              <a:rPr lang="en-US" altLang="ja-JP" sz="5400" noProof="1" smtClean="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5400" noProof="1" smtClean="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よみがえられたのです。</a:t>
            </a:r>
            <a:r>
              <a:rPr lang="ja-JP" altLang="en-US" sz="4800" noProof="1" smtClean="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ja-JP" sz="4800" noProof="1" smtClean="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
            </a:r>
            <a:br>
              <a:rPr lang="en-US" altLang="ja-JP" sz="4800" noProof="1" smtClean="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br>
            <a:r>
              <a:rPr lang="ja-JP" altLang="en-US" sz="4800" noProof="1" smtClean="0">
                <a:solidFill>
                  <a:srgbClr val="FF0000"/>
                </a:solidFill>
                <a:effectLst>
                  <a:outerShdw blurRad="38100" dist="38100" dir="2700000" algn="tl">
                    <a:srgbClr val="000000">
                      <a:alpha val="43137"/>
                    </a:srgbClr>
                  </a:outerShdw>
                </a:effectLst>
                <a:latin typeface="ＭＳ ゴシック" panose="020B0609070205080204" pitchFamily="49" charset="-128"/>
                <a:ea typeface="ＭＳ ゴシック" panose="020B0609070205080204" pitchFamily="49" charset="-128"/>
                <a:cs typeface="Arial" panose="020B0604020202020204" pitchFamily="34" charset="0"/>
              </a:rPr>
              <a:t>　</a:t>
            </a:r>
            <a:r>
              <a:rPr lang="en-US" altLang="zh-TW" sz="4000" dirty="0" smtClean="0">
                <a:solidFill>
                  <a:schemeClr val="accent1">
                    <a:lumMod val="75000"/>
                  </a:schemeClr>
                </a:solidFill>
                <a:latin typeface="Times New Roman" panose="02020603050405020304" charset="0"/>
                <a:ea typeface="SimSun" panose="02010600030101010101" pitchFamily="2" charset="-122"/>
                <a:cs typeface="ＭＳ Ｐゴシック" panose="020B0600070205080204" pitchFamily="34" charset="-128"/>
              </a:rPr>
              <a:t>He </a:t>
            </a:r>
            <a:r>
              <a:rPr lang="en-US" altLang="zh-TW" sz="4000" dirty="0">
                <a:solidFill>
                  <a:schemeClr val="accent1">
                    <a:lumMod val="75000"/>
                  </a:schemeClr>
                </a:solidFill>
                <a:latin typeface="Times New Roman" panose="02020603050405020304" charset="0"/>
                <a:ea typeface="SimSun" panose="02010600030101010101" pitchFamily="2" charset="-122"/>
                <a:cs typeface="ＭＳ Ｐゴシック" panose="020B0600070205080204" pitchFamily="34" charset="-128"/>
              </a:rPr>
              <a:t>isn`t here, but is risen</a:t>
            </a:r>
            <a:r>
              <a:rPr lang="en-US" altLang="zh-TW" dirty="0">
                <a:solidFill>
                  <a:schemeClr val="accent1">
                    <a:lumMod val="75000"/>
                  </a:schemeClr>
                </a:solidFill>
                <a:latin typeface="Times New Roman" panose="02020603050405020304" charset="0"/>
                <a:ea typeface="SimSun" panose="02010600030101010101" pitchFamily="2" charset="-122"/>
                <a:cs typeface="ＭＳ Ｐゴシック" panose="020B0600070205080204" pitchFamily="34" charset="-128"/>
              </a:rPr>
              <a:t>.</a:t>
            </a:r>
            <a:br>
              <a:rPr lang="en-US" altLang="zh-TW" dirty="0">
                <a:solidFill>
                  <a:schemeClr val="accent1">
                    <a:lumMod val="75000"/>
                  </a:schemeClr>
                </a:solidFill>
                <a:latin typeface="Times New Roman" panose="02020603050405020304" charset="0"/>
                <a:ea typeface="SimSun" panose="02010600030101010101" pitchFamily="2" charset="-122"/>
                <a:cs typeface="ＭＳ Ｐゴシック" panose="020B0600070205080204" pitchFamily="34" charset="-128"/>
              </a:rPr>
            </a:br>
            <a:r>
              <a:rPr lang="en-US" altLang="ja-JP" dirty="0" smtClean="0">
                <a:solidFill>
                  <a:schemeClr val="accent1">
                    <a:lumMod val="75000"/>
                  </a:schemeClr>
                </a:solidFill>
                <a:latin typeface="Times New Roman" panose="02020603050405020304" charset="0"/>
                <a:ea typeface="SimSun" panose="02010600030101010101" pitchFamily="2" charset="-122"/>
                <a:cs typeface="ＭＳ Ｐゴシック" panose="020B0600070205080204" pitchFamily="34" charset="-128"/>
              </a:rPr>
              <a:t/>
            </a:r>
            <a:br>
              <a:rPr lang="en-US" altLang="ja-JP" dirty="0" smtClean="0">
                <a:solidFill>
                  <a:schemeClr val="accent1">
                    <a:lumMod val="75000"/>
                  </a:schemeClr>
                </a:solidFill>
                <a:latin typeface="Times New Roman" panose="02020603050405020304" charset="0"/>
                <a:ea typeface="SimSun" panose="02010600030101010101" pitchFamily="2" charset="-122"/>
                <a:cs typeface="ＭＳ Ｐゴシック" panose="020B0600070205080204" pitchFamily="34" charset="-128"/>
              </a:rPr>
            </a:br>
            <a:endParaRPr lang="en-US" altLang="zh-TW" sz="1600" b="0" kern="100" dirty="0" smtClean="0">
              <a:solidFill>
                <a:schemeClr val="accent1">
                  <a:lumMod val="75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algn="r"/>
            <a:r>
              <a:rPr lang="ja-JP" altLang="en-US" sz="4000" kern="100" dirty="0" smtClean="0">
                <a:solidFill>
                  <a:srgbClr val="FF0000"/>
                </a:solidFill>
                <a:effectLst>
                  <a:outerShdw blurRad="38100" dist="38100" dir="2700000" algn="tl">
                    <a:srgbClr val="000000">
                      <a:alpha val="43137"/>
                    </a:srgbClr>
                  </a:outerShdw>
                </a:effectLst>
                <a:latin typeface="ＭＳ Ｐゴシック" panose="020B0600070205080204" pitchFamily="34" charset="-128"/>
                <a:cs typeface="ＭＳ Ｐゴシック" panose="020B0600070205080204" pitchFamily="34" charset="-128"/>
              </a:rPr>
              <a:t>　　</a:t>
            </a:r>
            <a:r>
              <a:rPr lang="ja-JP" altLang="en-US" sz="4000" dirty="0">
                <a:solidFill>
                  <a:srgbClr val="FF0000"/>
                </a:solidFill>
                <a:latin typeface="ＭＳ Ｐ明朝" panose="02020600040205080304" charset="-128"/>
                <a:ea typeface="ＭＳ Ｐ明朝" panose="02020600040205080304" charset="-128"/>
              </a:rPr>
              <a:t>　　　</a:t>
            </a:r>
            <a:r>
              <a:rPr lang="en-US" altLang="zh-TW" sz="4000" dirty="0">
                <a:solidFill>
                  <a:srgbClr val="FF0000"/>
                </a:solidFill>
                <a:latin typeface="ＭＳ Ｐ明朝" panose="02020600040205080304" charset="-128"/>
                <a:ea typeface="ＭＳ Ｐ明朝" panose="02020600040205080304" charset="-128"/>
              </a:rPr>
              <a:t> </a:t>
            </a:r>
            <a:r>
              <a:rPr lang="ja-JP" altLang="en-US" sz="4000" dirty="0">
                <a:solidFill>
                  <a:srgbClr val="FF0000"/>
                </a:solidFill>
                <a:latin typeface="ＭＳ Ｐ明朝" panose="02020600040205080304" charset="-128"/>
                <a:ea typeface="ＭＳ Ｐ明朝" panose="02020600040205080304" charset="-128"/>
              </a:rPr>
              <a:t>　　　　</a:t>
            </a:r>
            <a:r>
              <a:rPr lang="ja-JP" altLang="en-US" sz="4000" dirty="0" smtClean="0">
                <a:solidFill>
                  <a:srgbClr val="FF0000"/>
                </a:solidFill>
                <a:effectLst>
                  <a:outerShdw blurRad="38100" dist="38100" dir="2700000" algn="tl">
                    <a:srgbClr val="000000">
                      <a:alpha val="43137"/>
                    </a:srgbClr>
                  </a:outerShdw>
                </a:effectLst>
                <a:latin typeface="ＭＳ Ｐゴシック" panose="020B0600070205080204" pitchFamily="34" charset="-128"/>
              </a:rPr>
              <a:t>ルカ</a:t>
            </a:r>
            <a:r>
              <a:rPr sz="4000" dirty="0" smtClean="0">
                <a:solidFill>
                  <a:srgbClr val="FF0000"/>
                </a:solidFill>
                <a:effectLst>
                  <a:outerShdw blurRad="38100" dist="38100" dir="2700000" algn="tl">
                    <a:srgbClr val="000000">
                      <a:alpha val="43137"/>
                    </a:srgbClr>
                  </a:outerShdw>
                </a:effectLst>
                <a:latin typeface="ＭＳ Ｐゴシック" panose="020B0600070205080204" pitchFamily="34" charset="-128"/>
              </a:rPr>
              <a:t>(</a:t>
            </a:r>
            <a:r>
              <a:rPr lang="en-US" sz="4000" dirty="0" smtClean="0">
                <a:solidFill>
                  <a:srgbClr val="FF0000"/>
                </a:solidFill>
                <a:effectLst>
                  <a:outerShdw blurRad="38100" dist="38100" dir="2700000" algn="tl">
                    <a:srgbClr val="000000">
                      <a:alpha val="43137"/>
                    </a:srgbClr>
                  </a:outerShdw>
                </a:effectLst>
                <a:latin typeface="ＭＳ Ｐゴシック" panose="020B0600070205080204" pitchFamily="34" charset="-128"/>
              </a:rPr>
              <a:t>L</a:t>
            </a:r>
            <a:r>
              <a:rPr lang="en-US" altLang="ja-JP" sz="4000" dirty="0" err="1" smtClean="0">
                <a:solidFill>
                  <a:srgbClr val="FF0000"/>
                </a:solidFill>
                <a:effectLst>
                  <a:outerShdw blurRad="38100" dist="38100" dir="2700000" algn="tl">
                    <a:srgbClr val="000000">
                      <a:alpha val="43137"/>
                    </a:srgbClr>
                  </a:outerShdw>
                </a:effectLst>
                <a:latin typeface="ＭＳ Ｐゴシック" panose="020B0600070205080204" pitchFamily="34" charset="-128"/>
              </a:rPr>
              <a:t>uke</a:t>
            </a:r>
            <a:r>
              <a:rPr sz="4000" dirty="0" smtClean="0">
                <a:solidFill>
                  <a:srgbClr val="FF0000"/>
                </a:solidFill>
                <a:effectLst>
                  <a:outerShdw blurRad="38100" dist="38100" dir="2700000" algn="tl">
                    <a:srgbClr val="000000">
                      <a:alpha val="43137"/>
                    </a:srgbClr>
                  </a:outerShdw>
                </a:effectLst>
                <a:latin typeface="ＭＳ Ｐゴシック" panose="020B0600070205080204" pitchFamily="34" charset="-128"/>
              </a:rPr>
              <a:t>)</a:t>
            </a:r>
            <a:r>
              <a:rPr lang="ja-JP" altLang="en-US" sz="4000" dirty="0" smtClean="0">
                <a:solidFill>
                  <a:srgbClr val="FF0000"/>
                </a:solidFill>
                <a:effectLst>
                  <a:outerShdw blurRad="38100" dist="38100" dir="2700000" algn="tl">
                    <a:srgbClr val="000000">
                      <a:alpha val="43137"/>
                    </a:srgbClr>
                  </a:outerShdw>
                </a:effectLst>
                <a:latin typeface="ＭＳ Ｐゴシック" panose="020B0600070205080204" pitchFamily="34" charset="-128"/>
              </a:rPr>
              <a:t>福音</a:t>
            </a:r>
            <a:r>
              <a:rPr lang="en-US" altLang="ja-JP" sz="4000" dirty="0" smtClean="0">
                <a:solidFill>
                  <a:srgbClr val="FF0000"/>
                </a:solidFill>
                <a:effectLst>
                  <a:outerShdw blurRad="38100" dist="38100" dir="2700000" algn="tl">
                    <a:srgbClr val="000000">
                      <a:alpha val="43137"/>
                    </a:srgbClr>
                  </a:outerShdw>
                </a:effectLst>
                <a:latin typeface="ＭＳ Ｐゴシック" panose="020B0600070205080204" pitchFamily="34" charset="-128"/>
              </a:rPr>
              <a:t>24</a:t>
            </a:r>
            <a:r>
              <a:rPr sz="4000" dirty="0" smtClean="0">
                <a:solidFill>
                  <a:srgbClr val="FF0000"/>
                </a:solidFill>
                <a:effectLst>
                  <a:outerShdw blurRad="38100" dist="38100" dir="2700000" algn="tl">
                    <a:srgbClr val="000000">
                      <a:alpha val="43137"/>
                    </a:srgbClr>
                  </a:outerShdw>
                </a:effectLst>
                <a:latin typeface="ＭＳ Ｐゴシック" panose="020B0600070205080204" pitchFamily="34" charset="-128"/>
              </a:rPr>
              <a:t>：</a:t>
            </a:r>
            <a:r>
              <a:rPr lang="en-US" altLang="ja-JP" sz="4000" dirty="0" smtClean="0">
                <a:solidFill>
                  <a:srgbClr val="FF0000"/>
                </a:solidFill>
                <a:effectLst>
                  <a:outerShdw blurRad="38100" dist="38100" dir="2700000" algn="tl">
                    <a:srgbClr val="000000">
                      <a:alpha val="43137"/>
                    </a:srgbClr>
                  </a:outerShdw>
                </a:effectLst>
                <a:latin typeface="ＭＳ Ｐゴシック" panose="020B0600070205080204" pitchFamily="34" charset="-128"/>
              </a:rPr>
              <a:t>6</a:t>
            </a:r>
            <a:r>
              <a:rPr lang="ja-JP" altLang="en-US" sz="2800" dirty="0">
                <a:solidFill>
                  <a:srgbClr val="FF0000"/>
                </a:solidFill>
                <a:latin typeface="ＭＳ Ｐ明朝" panose="02020600040205080304" charset="-128"/>
                <a:ea typeface="ＭＳ Ｐ明朝" panose="02020600040205080304" charset="-128"/>
              </a:rPr>
              <a:t>　　　　　　　　　　　　　　　　　</a:t>
            </a:r>
            <a:endParaRPr lang="en-US" altLang="ja-JP" sz="2800" dirty="0" smtClean="0">
              <a:solidFill>
                <a:srgbClr val="FF0000"/>
              </a:solidFill>
              <a:latin typeface="ＭＳ Ｐ明朝" panose="02020600040205080304" charset="-128"/>
              <a:ea typeface="ＭＳ Ｐ明朝" panose="02020600040205080304" charset="-128"/>
            </a:endParaRPr>
          </a:p>
          <a:p>
            <a:pPr algn="r"/>
            <a:endParaRPr lang="ja-JP" altLang="en-US" sz="2800" dirty="0">
              <a:solidFill>
                <a:srgbClr val="FF0000"/>
              </a:solidFill>
              <a:latin typeface="ＭＳ Ｐ明朝" panose="02020600040205080304" charset="-128"/>
              <a:ea typeface="ＭＳ Ｐ明朝" panose="02020600040205080304" charset="-128"/>
            </a:endParaRPr>
          </a:p>
        </p:txBody>
      </p:sp>
      <p:sp>
        <p:nvSpPr>
          <p:cNvPr id="7" name="タイトル 1"/>
          <p:cNvSpPr txBox="1"/>
          <p:nvPr/>
        </p:nvSpPr>
        <p:spPr>
          <a:xfrm>
            <a:off x="1440731" y="188640"/>
            <a:ext cx="6192688" cy="1143000"/>
          </a:xfrm>
          <a:prstGeom prst="rect">
            <a:avLst/>
          </a:prstGeom>
          <a:effectLst/>
        </p:spPr>
        <p:txBody>
          <a:bodyPr vert="horz" wrap="square" lIns="91440" tIns="45720" rIns="91440" bIns="45720" numCol="1" rtlCol="0" anchor="t" anchorCtr="0" compatLnSpc="1">
            <a:noAutofit/>
          </a:bodyPr>
          <a:lstStyle>
            <a:lvl1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icrosoft JhengHei" panose="020B0604030504040204" pitchFamily="34" charset="-120"/>
                <a:cs typeface="+mj-cs"/>
              </a:defRPr>
            </a:lvl1pPr>
            <a:lvl2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2pPr>
            <a:lvl3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3pPr>
            <a:lvl4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4pPr>
            <a:lvl5pPr marL="319405" indent="-319405" algn="r" rtl="0" eaLnBrk="0" fontAlgn="base" hangingPunct="0">
              <a:spcBef>
                <a:spcPct val="0"/>
              </a:spcBef>
              <a:spcAft>
                <a:spcPct val="0"/>
              </a:spcAft>
              <a:buClr>
                <a:srgbClr val="C3260C"/>
              </a:buClr>
              <a:buSzPct val="128000"/>
              <a:buFont typeface="Georgia" panose="02040502050405020303" pitchFamily="18" charset="0"/>
              <a:buChar char="*"/>
              <a:defRPr kumimoji="1" sz="4600" b="1">
                <a:solidFill>
                  <a:schemeClr val="tx1"/>
                </a:solidFill>
                <a:latin typeface="Trebuchet MS" panose="020B0603020202020204" pitchFamily="34" charset="0"/>
                <a:ea typeface="Microsoft JhengHei" panose="020B0604030504040204" pitchFamily="34" charset="-120"/>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320040" indent="-320040" algn="l" eaLnBrk="1" fontAlgn="auto" hangingPunct="1">
              <a:spcAft>
                <a:spcPts val="0"/>
              </a:spcAft>
              <a:buClr>
                <a:schemeClr val="accent6">
                  <a:lumMod val="75000"/>
                </a:schemeClr>
              </a:buClr>
              <a:buFont typeface="Georgia" panose="02040502050405020303" pitchFamily="18" charset="0"/>
              <a:buNone/>
              <a:defRPr/>
            </a:pPr>
            <a:r>
              <a:rPr lang="ja-JP" altLang="en-US" sz="6000" dirty="0">
                <a:solidFill>
                  <a:schemeClr val="tx2">
                    <a:lumMod val="60000"/>
                    <a:lumOff val="40000"/>
                  </a:schemeClr>
                </a:solidFill>
                <a:latin typeface="Microsoft JhengHei" panose="020B0604030504040204" pitchFamily="34" charset="-120"/>
                <a:ea typeface="Microsoft JhengHei" panose="020B0604030504040204" pitchFamily="34" charset="-120"/>
                <a:cs typeface="Arial Unicode MS" pitchFamily="34" charset="-122"/>
              </a:rPr>
              <a:t>　本月の御言葉</a:t>
            </a:r>
          </a:p>
        </p:txBody>
      </p:sp>
      <p:sp>
        <p:nvSpPr>
          <p:cNvPr id="2" name="Rectangle 1"/>
          <p:cNvSpPr>
            <a:spLocks noChangeArrowheads="1"/>
          </p:cNvSpPr>
          <p:nvPr/>
        </p:nvSpPr>
        <p:spPr bwMode="auto">
          <a:xfrm>
            <a:off x="395536" y="1473388"/>
            <a:ext cx="21993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ja-JP" altLang="en-US" sz="1000" b="1" i="0" u="none" strike="noStrike" cap="none" normalizeH="0" baseline="0" dirty="0" smtClean="0">
                <a:ln>
                  <a:noFill/>
                </a:ln>
                <a:solidFill>
                  <a:srgbClr val="222222"/>
                </a:solidFill>
                <a:effectLst/>
                <a:latin typeface="ＭＳ ゴシック" panose="020B0609070205080204" pitchFamily="49" charset="-128"/>
                <a:ea typeface="ＭＳ ゴシック" panose="020B0609070205080204" pitchFamily="49" charset="-128"/>
                <a:cs typeface="Arial" panose="020B0604020202020204" pitchFamily="34" charset="0"/>
              </a:rPr>
              <a:t/>
            </a:r>
            <a:br>
              <a:rPr kumimoji="0" lang="ja-JP" altLang="en-US" sz="1000" b="1" i="0" u="none" strike="noStrike" cap="none" normalizeH="0" baseline="0" dirty="0" smtClean="0">
                <a:ln>
                  <a:noFill/>
                </a:ln>
                <a:solidFill>
                  <a:srgbClr val="222222"/>
                </a:solidFill>
                <a:effectLst/>
                <a:latin typeface="ＭＳ ゴシック" panose="020B0609070205080204" pitchFamily="49" charset="-128"/>
                <a:ea typeface="ＭＳ ゴシック" panose="020B0609070205080204" pitchFamily="49" charset="-128"/>
                <a:cs typeface="Arial" panose="020B0604020202020204" pitchFamily="34" charset="0"/>
              </a:rPr>
            </a:br>
            <a:r>
              <a:rPr kumimoji="0" lang="ja-JP" altLang="en-US" sz="1100" b="1" i="0" u="none" strike="noStrike" cap="none" normalizeH="0" baseline="0" dirty="0" smtClean="0">
                <a:ln>
                  <a:noFill/>
                </a:ln>
                <a:solidFill>
                  <a:schemeClr val="tx1"/>
                </a:solidFill>
                <a:effectLst/>
                <a:latin typeface="Times New Roman" panose="02020603050405020304" charset="0"/>
                <a:ea typeface="SimSun" panose="02010600030101010101" pitchFamily="2" charset="-122"/>
                <a:cs typeface="ＭＳ Ｐゴシック" panose="020B0600070205080204" pitchFamily="34" charset="-128"/>
              </a:rPr>
              <a:t/>
            </a:r>
            <a:br>
              <a:rPr kumimoji="0" lang="ja-JP" altLang="en-US" sz="1100" b="1" i="0" u="none" strike="noStrike" cap="none" normalizeH="0" baseline="0" dirty="0" smtClean="0">
                <a:ln>
                  <a:noFill/>
                </a:ln>
                <a:solidFill>
                  <a:schemeClr val="tx1"/>
                </a:solidFill>
                <a:effectLst/>
                <a:latin typeface="Times New Roman" panose="02020603050405020304" charset="0"/>
                <a:ea typeface="SimSun" panose="02010600030101010101" pitchFamily="2" charset="-122"/>
                <a:cs typeface="ＭＳ Ｐゴシック" panose="020B0600070205080204" pitchFamily="34" charset="-128"/>
              </a:rPr>
            </a:br>
            <a:r>
              <a:rPr kumimoji="0" lang="en-US" altLang="ja-JP" sz="1100" b="1" i="0" u="none" strike="noStrike" cap="none" normalizeH="0" baseline="0" dirty="0" smtClean="0">
                <a:ln>
                  <a:noFill/>
                </a:ln>
                <a:solidFill>
                  <a:schemeClr val="tx1"/>
                </a:solidFill>
                <a:effectLst/>
                <a:latin typeface="Times New Roman" panose="02020603050405020304" charset="0"/>
                <a:ea typeface="SimSun" panose="02010600030101010101" pitchFamily="2" charset="-122"/>
                <a:cs typeface="ＭＳ Ｐゴシック" panose="020B0600070205080204" pitchFamily="34" charset="-128"/>
              </a:rPr>
              <a:t>.</a:t>
            </a:r>
            <a:endParaRPr kumimoji="0" lang="en-US" altLang="ja-JP"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88" y="0"/>
            <a:ext cx="9159875"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Rectangle 3"/>
          <p:cNvSpPr>
            <a:spLocks noGrp="1" noChangeArrowheads="1"/>
          </p:cNvSpPr>
          <p:nvPr>
            <p:ph type="subTitle" idx="1"/>
          </p:nvPr>
        </p:nvSpPr>
        <p:spPr>
          <a:xfrm>
            <a:off x="1908175" y="981393"/>
            <a:ext cx="5003800" cy="1008062"/>
          </a:xfrm>
        </p:spPr>
        <p:txBody>
          <a:bodyPr>
            <a:noAutofit/>
          </a:bodyPr>
          <a:lstStyle/>
          <a:p>
            <a:pPr marL="63500" algn="ctr" eaLnBrk="1" hangingPunct="1">
              <a:lnSpc>
                <a:spcPct val="80000"/>
              </a:lnSpc>
              <a:buClr>
                <a:srgbClr val="A8CDD7"/>
              </a:buClr>
              <a:defRPr/>
            </a:pPr>
            <a:r>
              <a:rPr lang="ja-JP" altLang="en-US" sz="8000" b="1" dirty="0">
                <a:solidFill>
                  <a:schemeClr val="bg2">
                    <a:lumMod val="25000"/>
                  </a:schemeClr>
                </a:solidFill>
                <a:latin typeface="ＭＳ Ｐゴシック" panose="020B0600070205080204" pitchFamily="34" charset="-128"/>
                <a:ea typeface="ＭＳ Ｐゴシック" panose="020B0600070205080204" pitchFamily="34" charset="-128"/>
                <a:cs typeface="華康正顏楷體W5(P)"/>
              </a:rPr>
              <a:t>頌　榮</a:t>
            </a:r>
            <a:endParaRPr lang="en-US" altLang="ja-JP" sz="8000" b="1" dirty="0">
              <a:solidFill>
                <a:schemeClr val="bg2">
                  <a:lumMod val="25000"/>
                </a:schemeClr>
              </a:solidFill>
              <a:latin typeface="ＭＳ Ｐゴシック" panose="020B0600070205080204" pitchFamily="34" charset="-128"/>
              <a:ea typeface="ＭＳ Ｐゴシック" panose="020B0600070205080204" pitchFamily="34" charset="-128"/>
              <a:cs typeface="華康正顏楷體W5(P)"/>
            </a:endParaRPr>
          </a:p>
          <a:p>
            <a:pPr marL="63500" algn="ctr" eaLnBrk="1" hangingPunct="1">
              <a:lnSpc>
                <a:spcPct val="80000"/>
              </a:lnSpc>
              <a:buClr>
                <a:srgbClr val="A8CDD7"/>
              </a:buClr>
              <a:defRPr/>
            </a:pPr>
            <a:endParaRPr lang="en-US" altLang="ja-JP" sz="8000" b="1" dirty="0">
              <a:solidFill>
                <a:schemeClr val="bg2">
                  <a:lumMod val="25000"/>
                </a:schemeClr>
              </a:solidFill>
              <a:latin typeface="ＭＳ Ｐゴシック" panose="020B0600070205080204" pitchFamily="34" charset="-128"/>
              <a:ea typeface="ＭＳ Ｐゴシック" panose="020B0600070205080204" pitchFamily="34" charset="-128"/>
            </a:endParaRPr>
          </a:p>
          <a:p>
            <a:pPr marL="63500" algn="ctr" eaLnBrk="1" hangingPunct="1">
              <a:lnSpc>
                <a:spcPct val="80000"/>
              </a:lnSpc>
              <a:buClr>
                <a:srgbClr val="A8CDD7"/>
              </a:buClr>
              <a:defRPr/>
            </a:pPr>
            <a:endParaRPr lang="en-US" altLang="ja-JP" sz="8000" b="1" dirty="0">
              <a:solidFill>
                <a:schemeClr val="bg2">
                  <a:lumMod val="25000"/>
                </a:schemeClr>
              </a:solidFill>
              <a:latin typeface="ＭＳ Ｐゴシック" panose="020B0600070205080204" pitchFamily="34" charset="-128"/>
              <a:ea typeface="ＭＳ Ｐゴシック" panose="020B0600070205080204" pitchFamily="34" charset="-128"/>
            </a:endParaRPr>
          </a:p>
        </p:txBody>
      </p:sp>
      <p:sp>
        <p:nvSpPr>
          <p:cNvPr id="2" name="Rectangle 3"/>
          <p:cNvSpPr txBox="1">
            <a:spLocks noChangeArrowheads="1"/>
          </p:cNvSpPr>
          <p:nvPr/>
        </p:nvSpPr>
        <p:spPr bwMode="auto">
          <a:xfrm>
            <a:off x="772890" y="2850103"/>
            <a:ext cx="7658546" cy="1908187"/>
          </a:xfrm>
          <a:prstGeom prst="rect">
            <a:avLst/>
          </a:prstGeom>
          <a:noFill/>
          <a:ln>
            <a:noFill/>
          </a:ln>
        </p:spPr>
        <p:txBody>
          <a:bodyPr anchor="ctr">
            <a:normAutofit/>
          </a:bodyPr>
          <a:lstStyle>
            <a:lvl1pPr marL="0" indent="0" algn="l" rtl="0" eaLnBrk="0" fontAlgn="base" hangingPunct="0">
              <a:spcBef>
                <a:spcPct val="20000"/>
              </a:spcBef>
              <a:spcAft>
                <a:spcPts val="300"/>
              </a:spcAft>
              <a:buClr>
                <a:srgbClr val="C3260C"/>
              </a:buClr>
              <a:buSzPct val="130000"/>
              <a:buFont typeface="Georgia" panose="02040502050405020303" pitchFamily="18" charset="0"/>
              <a:buNone/>
              <a:defRPr kumimoji="1" sz="2200" kern="1200">
                <a:solidFill>
                  <a:schemeClr val="tx2"/>
                </a:solidFill>
                <a:latin typeface="+mn-lt"/>
                <a:ea typeface="Microsoft JhengHei" panose="020B0604030504040204" pitchFamily="34" charset="-120"/>
                <a:cs typeface="+mn-cs"/>
              </a:defRPr>
            </a:lvl1pPr>
            <a:lvl2pPr marL="457200" indent="0" algn="ctr" rtl="0" eaLnBrk="0" fontAlgn="base" hangingPunct="0">
              <a:spcBef>
                <a:spcPct val="20000"/>
              </a:spcBef>
              <a:spcAft>
                <a:spcPts val="300"/>
              </a:spcAft>
              <a:buClr>
                <a:srgbClr val="C3260C"/>
              </a:buClr>
              <a:buSzPct val="130000"/>
              <a:buFont typeface="Georgia" panose="02040502050405020303" pitchFamily="18" charset="0"/>
              <a:buNone/>
              <a:defRPr kumimoji="1" sz="2000" kern="1200">
                <a:solidFill>
                  <a:schemeClr val="tx1">
                    <a:tint val="75000"/>
                  </a:schemeClr>
                </a:solidFill>
                <a:latin typeface="+mn-lt"/>
                <a:ea typeface="Microsoft JhengHei" panose="020B0604030504040204" pitchFamily="34" charset="-120"/>
                <a:cs typeface="+mn-cs"/>
              </a:defRPr>
            </a:lvl2pPr>
            <a:lvl3pPr marL="914400" indent="0" algn="ctr" rtl="0" eaLnBrk="0" fontAlgn="base" hangingPunct="0">
              <a:spcBef>
                <a:spcPct val="20000"/>
              </a:spcBef>
              <a:spcAft>
                <a:spcPts val="300"/>
              </a:spcAft>
              <a:buClr>
                <a:srgbClr val="C3260C"/>
              </a:buClr>
              <a:buSzPct val="130000"/>
              <a:buFont typeface="Georgia" panose="02040502050405020303" pitchFamily="18" charset="0"/>
              <a:buNone/>
              <a:defRPr kumimoji="1" sz="2400" kern="1200">
                <a:solidFill>
                  <a:schemeClr val="tx1">
                    <a:tint val="75000"/>
                  </a:schemeClr>
                </a:solidFill>
                <a:latin typeface="+mn-lt"/>
                <a:ea typeface="Microsoft JhengHei" panose="020B0604030504040204" pitchFamily="34" charset="-120"/>
                <a:cs typeface="+mn-cs"/>
              </a:defRPr>
            </a:lvl3pPr>
            <a:lvl4pPr marL="1371600" indent="0" algn="ctr" rtl="0" eaLnBrk="0" fontAlgn="base" hangingPunct="0">
              <a:spcBef>
                <a:spcPct val="20000"/>
              </a:spcBef>
              <a:spcAft>
                <a:spcPts val="300"/>
              </a:spcAft>
              <a:buClr>
                <a:srgbClr val="C3260C"/>
              </a:buClr>
              <a:buSzPct val="130000"/>
              <a:buFont typeface="Georgia" panose="02040502050405020303" pitchFamily="18" charset="0"/>
              <a:buNone/>
              <a:defRPr kumimoji="1" sz="1600" kern="1200">
                <a:solidFill>
                  <a:schemeClr val="tx1">
                    <a:tint val="75000"/>
                  </a:schemeClr>
                </a:solidFill>
                <a:latin typeface="+mn-lt"/>
                <a:ea typeface="Microsoft JhengHei" panose="020B0604030504040204" pitchFamily="34" charset="-120"/>
                <a:cs typeface="+mn-cs"/>
              </a:defRPr>
            </a:lvl4pPr>
            <a:lvl5pPr marL="1828800" indent="0" algn="ctr" rtl="0" eaLnBrk="0" fontAlgn="base" hangingPunct="0">
              <a:spcBef>
                <a:spcPct val="20000"/>
              </a:spcBef>
              <a:spcAft>
                <a:spcPts val="300"/>
              </a:spcAft>
              <a:buClr>
                <a:srgbClr val="C3260C"/>
              </a:buClr>
              <a:buSzPct val="130000"/>
              <a:buFont typeface="Georgia" panose="02040502050405020303" pitchFamily="18" charset="0"/>
              <a:buNone/>
              <a:defRPr kumimoji="1" sz="1400" kern="1200">
                <a:solidFill>
                  <a:schemeClr val="tx1">
                    <a:tint val="75000"/>
                  </a:schemeClr>
                </a:solidFill>
                <a:latin typeface="+mn-lt"/>
                <a:ea typeface="Microsoft JhengHei" panose="020B0604030504040204" pitchFamily="34" charset="-120"/>
                <a:cs typeface="+mn-cs"/>
              </a:defRPr>
            </a:lvl5pPr>
            <a:lvl6pPr marL="22860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spcAft>
                <a:spcPts val="300"/>
              </a:spcAft>
              <a:buClr>
                <a:schemeClr val="accent6">
                  <a:lumMod val="75000"/>
                </a:schemeClr>
              </a:buClr>
              <a:buSzPct val="130000"/>
              <a:buFont typeface="Georgia" panose="02040502050405020303" pitchFamily="18" charset="0"/>
              <a:buNone/>
              <a:defRPr kumimoji="1" sz="1400" kern="1200">
                <a:solidFill>
                  <a:schemeClr val="tx1">
                    <a:tint val="75000"/>
                  </a:schemeClr>
                </a:solidFill>
                <a:latin typeface="+mn-lt"/>
                <a:ea typeface="+mn-ea"/>
                <a:cs typeface="+mn-cs"/>
              </a:defRPr>
            </a:lvl9pPr>
          </a:lstStyle>
          <a:p>
            <a:pPr marL="63500" algn="ctr" eaLnBrk="1" hangingPunct="1">
              <a:lnSpc>
                <a:spcPct val="80000"/>
              </a:lnSpc>
              <a:buClr>
                <a:srgbClr val="A8CDD7"/>
              </a:buClr>
              <a:defRPr/>
            </a:pPr>
            <a:r>
              <a:rPr lang="ja-JP" altLang="en-US" sz="6000" b="0" dirty="0">
                <a:solidFill>
                  <a:schemeClr val="tx1"/>
                </a:solidFill>
                <a:effectLst/>
                <a:latin typeface="ＭＳ Ｐゴシック" panose="020B0600070205080204" pitchFamily="34" charset="-128"/>
                <a:ea typeface="ＭＳ Ｐゴシック" panose="020B0600070205080204" pitchFamily="34" charset="-128"/>
                <a:sym typeface="+mn-ea"/>
              </a:rPr>
              <a:t>和散那</a:t>
            </a:r>
            <a:r>
              <a:rPr lang="ja-JP" altLang="en-US" sz="4800" b="0" dirty="0">
                <a:solidFill>
                  <a:schemeClr val="tx1"/>
                </a:solidFill>
                <a:effectLst/>
                <a:latin typeface="ＭＳ Ｐゴシック" panose="020B0600070205080204" pitchFamily="34" charset="-128"/>
                <a:ea typeface="ＭＳ Ｐゴシック" panose="020B0600070205080204" pitchFamily="34" charset="-128"/>
                <a:sym typeface="+mn-ea"/>
              </a:rPr>
              <a:t>(ホサナ)</a:t>
            </a:r>
            <a:r>
              <a:rPr lang="ja-JP" altLang="en-US" sz="6000" b="0" dirty="0">
                <a:solidFill>
                  <a:schemeClr val="tx1"/>
                </a:solidFill>
                <a:effectLst/>
                <a:latin typeface="ＭＳ Ｐゴシック" panose="020B0600070205080204" pitchFamily="34" charset="-128"/>
                <a:ea typeface="ＭＳ Ｐゴシック" panose="020B0600070205080204" pitchFamily="34" charset="-128"/>
                <a:sym typeface="+mn-ea"/>
              </a:rPr>
              <a:t>聖歌</a:t>
            </a:r>
            <a:endParaRPr lang="en-US" altLang="ja-JP" sz="6000" dirty="0">
              <a:solidFill>
                <a:schemeClr val="tx1"/>
              </a:solidFill>
              <a:latin typeface="ＭＳ Ｐゴシック" panose="020B0600070205080204" pitchFamily="34" charset="-128"/>
              <a:ea typeface="ＭＳ Ｐゴシック" panose="020B0600070205080204" pitchFamily="34" charset="-128"/>
            </a:endParaRPr>
          </a:p>
          <a:p>
            <a:pPr marL="63500" algn="ctr" eaLnBrk="1" hangingPunct="1">
              <a:lnSpc>
                <a:spcPct val="80000"/>
              </a:lnSpc>
              <a:buClr>
                <a:srgbClr val="A8CDD7"/>
              </a:buClr>
              <a:defRPr/>
            </a:pPr>
            <a:r>
              <a:rPr lang="en-US" altLang="ja-JP" sz="6000" dirty="0">
                <a:solidFill>
                  <a:schemeClr val="tx1"/>
                </a:solidFill>
                <a:latin typeface="ＭＳ Ｐゴシック" panose="020B0600070205080204" pitchFamily="34" charset="-128"/>
                <a:ea typeface="ＭＳ Ｐゴシック" panose="020B0600070205080204" pitchFamily="34" charset="-128"/>
              </a:rPr>
              <a:t>170</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ctrTitle"/>
          </p:nvPr>
        </p:nvSpPr>
        <p:spPr bwMode="auto">
          <a:xfrm>
            <a:off x="267335" y="1044575"/>
            <a:ext cx="8747760" cy="5420995"/>
          </a:xfrm>
        </p:spPr>
        <p:txBody>
          <a:bodyPr rtlCol="0"/>
          <a:lstStyle/>
          <a:p>
            <a:pPr marL="182880" algn="ctr" eaLnBrk="1" fontAlgn="auto" hangingPunct="1">
              <a:lnSpc>
                <a:spcPct val="90000"/>
              </a:lnSpc>
              <a:spcAft>
                <a:spcPts val="0"/>
              </a:spcAft>
              <a:buClr>
                <a:srgbClr val="138677"/>
              </a:buClr>
              <a:buNone/>
              <a:defRPr/>
            </a:pPr>
            <a: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父</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a:t>
            </a:r>
            <a:r>
              <a:rPr lang="ja-JP" altLang="en-US"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ちち</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a:t>
            </a:r>
            <a: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御子</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a:t>
            </a:r>
            <a:r>
              <a:rPr lang="ja-JP" altLang="en-US"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みこ</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a:t>
            </a:r>
            <a: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御霊</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en-US"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みたま</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の</a:t>
            </a:r>
            <a:r>
              <a:rPr lang="en-US" altLang="ja-JP" sz="4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4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大御神</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en-US"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おおみかみ</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に</a:t>
            </a:r>
            <a:r>
              <a:rPr lang="en-US" altLang="ja-JP"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ときわに 絶</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en-US"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た</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えせず</a:t>
            </a:r>
            <a:r>
              <a:rPr lang="zh-CN"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zh-CN"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み栄</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a:t>
            </a:r>
            <a:r>
              <a:rPr lang="ja-JP" altLang="en-US"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さか</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a:t>
            </a:r>
            <a: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えあれ　み栄</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a:t>
            </a:r>
            <a:r>
              <a:rPr lang="ja-JP" altLang="en-US"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さか</a:t>
            </a:r>
            <a:r>
              <a:rPr lang="en-US" altLang="ja-JP" sz="28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sym typeface="+mn-ea"/>
              </a:rPr>
              <a:t>)</a:t>
            </a:r>
            <a: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えあれ</a:t>
            </a:r>
            <a:br>
              <a:rPr lang="ja-JP" altLang="en-US" sz="44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en-US" altLang="ja-JP" sz="20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20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讚美聖</a:t>
            </a:r>
            <a:r>
              <a:rPr lang="zh-CN"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父</a:t>
            </a:r>
            <a:r>
              <a:rPr lang="ja-JP"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聖</a:t>
            </a:r>
            <a:r>
              <a:rPr lang="zh-CN"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子</a:t>
            </a:r>
            <a:r>
              <a:rPr lang="ja-JP"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聖霊</a:t>
            </a:r>
            <a:r>
              <a:rPr lang="ja-JP" altLang="en-US" sz="4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en-US" altLang="ja-JP" sz="4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4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zh-CN"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同質 同權 同榮</a:t>
            </a:r>
            <a:r>
              <a:rPr lang="ja-JP" altLang="en-US" sz="4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en-US" altLang="zh-CN" sz="4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zh-CN" sz="4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ja-JP"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頌</a:t>
            </a:r>
            <a:r>
              <a:rPr lang="zh-CN"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讃 尊</a:t>
            </a:r>
            <a:r>
              <a:rPr lang="ja-JP"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貴 </a:t>
            </a:r>
            <a:r>
              <a:rPr lang="zh-CN"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榮耀 權柄</a:t>
            </a:r>
            <a:r>
              <a:rPr lang="ja-JP" altLang="en-US" sz="4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en-US" altLang="ja-JP" sz="4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r>
            <a:br>
              <a:rPr lang="en-US" altLang="ja-JP" sz="44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br>
            <a:r>
              <a:rPr lang="zh-CN"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永歸至</a:t>
            </a:r>
            <a:r>
              <a:rPr lang="ja-JP"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聖</a:t>
            </a:r>
            <a:r>
              <a:rPr lang="zh-CN"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尊名</a:t>
            </a:r>
            <a:r>
              <a:rPr lang="ja-JP" altLang="en-US" sz="48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zh-CN"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永歸至</a:t>
            </a:r>
            <a:r>
              <a:rPr lang="ja-JP"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聖</a:t>
            </a:r>
            <a:r>
              <a:rPr lang="zh-CN" altLang="en-US" sz="4400" dirty="0">
                <a:solidFill>
                  <a:schemeClr val="tx1"/>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尊名</a:t>
            </a:r>
            <a:r>
              <a:rPr lang="ja-JP" altLang="en-US" sz="4000" dirty="0">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endParaRPr lang="ja-JP" altLang="en-US" sz="4000" dirty="0">
              <a:solidFill>
                <a:srgbClr val="FF00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noChangeArrowheads="1"/>
          </p:cNvSpPr>
          <p:nvPr>
            <p:ph type="title"/>
          </p:nvPr>
        </p:nvSpPr>
        <p:spPr bwMode="auto">
          <a:xfrm>
            <a:off x="2484438" y="115888"/>
            <a:ext cx="4065587" cy="1190625"/>
          </a:xfrm>
        </p:spPr>
        <p:txBody>
          <a:bodyPr/>
          <a:lstStyle/>
          <a:p>
            <a:pPr algn="ctr" eaLnBrk="1" hangingPunct="1">
              <a:buClr>
                <a:srgbClr val="138677"/>
              </a:buClr>
              <a:buFont typeface="Georgia" panose="02040502050405020303" pitchFamily="18" charset="0"/>
              <a:buNone/>
            </a:pPr>
            <a:r>
              <a:rPr lang="ja-JP" altLang="en-US" sz="7200">
                <a:solidFill>
                  <a:schemeClr val="tx1"/>
                </a:solidFill>
                <a:effectLst/>
                <a:latin typeface="ＭＳ Ｐゴシック" panose="020B0600070205080204" pitchFamily="34" charset="-128"/>
                <a:ea typeface="ＭＳ Ｐゴシック" panose="020B0600070205080204" pitchFamily="34" charset="-128"/>
                <a:cs typeface="AR丸ゴシック体M"/>
              </a:rPr>
              <a:t>祝　禱</a:t>
            </a:r>
            <a:endParaRPr lang="ja-JP" altLang="en-US" sz="5400">
              <a:solidFill>
                <a:schemeClr val="tx1"/>
              </a:solidFill>
              <a:effectLst/>
              <a:latin typeface="ＭＳ Ｐゴシック" panose="020B0600070205080204" pitchFamily="34" charset="-128"/>
              <a:ea typeface="ＭＳ Ｐゴシック" panose="020B0600070205080204" pitchFamily="34" charset="-128"/>
              <a:cs typeface="AR丸ゴシック体M"/>
            </a:endParaRPr>
          </a:p>
        </p:txBody>
      </p:sp>
      <p:sp>
        <p:nvSpPr>
          <p:cNvPr id="77827" name="コンテンツ プレースホルダー 2"/>
          <p:cNvSpPr>
            <a:spLocks noGrp="1"/>
          </p:cNvSpPr>
          <p:nvPr>
            <p:ph sz="quarter" idx="13"/>
          </p:nvPr>
        </p:nvSpPr>
        <p:spPr>
          <a:xfrm>
            <a:off x="1779904" y="5085184"/>
            <a:ext cx="5616575" cy="1014412"/>
          </a:xfrm>
        </p:spPr>
        <p:txBody>
          <a:bodyPr/>
          <a:lstStyle/>
          <a:p>
            <a:pPr marL="0" indent="0" algn="ctr" eaLnBrk="1" hangingPunct="1">
              <a:buClr>
                <a:srgbClr val="6FB833"/>
              </a:buClr>
              <a:buNone/>
            </a:pPr>
            <a:r>
              <a:rPr lang="ja-JP" altLang="en-US" sz="5400" dirty="0" smtClean="0">
                <a:solidFill>
                  <a:schemeClr val="tx1"/>
                </a:solidFill>
                <a:latin typeface="ＭＳ Ｐゴシック" panose="020B0600070205080204" pitchFamily="34" charset="-128"/>
                <a:ea typeface="ＭＳ Ｐゴシック" panose="020B0600070205080204" pitchFamily="34" charset="-128"/>
                <a:sym typeface="+mn-ea"/>
              </a:rPr>
              <a:t>今髙 一紀 牧師</a:t>
            </a:r>
            <a:endParaRPr lang="ja-JP" altLang="en-US" sz="5400" dirty="0">
              <a:solidFill>
                <a:schemeClr val="tx1"/>
              </a:solidFill>
              <a:latin typeface="ＭＳ Ｐゴシック" panose="020B0600070205080204" pitchFamily="34" charset="-128"/>
              <a:ea typeface="ＭＳ Ｐゴシック" panose="020B0600070205080204" pitchFamily="34" charset="-128"/>
            </a:endParaRPr>
          </a:p>
        </p:txBody>
      </p:sp>
      <p:pic>
        <p:nvPicPr>
          <p:cNvPr id="77828" name="圖片 1"/>
          <p:cNvPicPr>
            <a:picLocks noChangeAspect="1"/>
          </p:cNvPicPr>
          <p:nvPr/>
        </p:nvPicPr>
        <p:blipFill rotWithShape="1">
          <a:blip r:embed="rId2">
            <a:extLst>
              <a:ext uri="{28A0092B-C50C-407E-A947-70E740481C1C}">
                <a14:useLocalDpi xmlns:a14="http://schemas.microsoft.com/office/drawing/2010/main" val="0"/>
              </a:ext>
            </a:extLst>
          </a:blip>
          <a:srcRect l="9652"/>
          <a:stretch>
            <a:fillRect/>
          </a:stretch>
        </p:blipFill>
        <p:spPr bwMode="auto">
          <a:xfrm>
            <a:off x="1456097" y="1332476"/>
            <a:ext cx="6120680" cy="3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コンテンツ プレースホルダ 2"/>
          <p:cNvSpPr>
            <a:spLocks noGrp="1"/>
          </p:cNvSpPr>
          <p:nvPr>
            <p:ph idx="1"/>
          </p:nvPr>
        </p:nvSpPr>
        <p:spPr>
          <a:xfrm>
            <a:off x="123190" y="628015"/>
            <a:ext cx="4988560" cy="2848610"/>
          </a:xfrm>
        </p:spPr>
        <p:txBody>
          <a:bodyPr vert="horz" wrap="square" anchor="t"/>
          <a:lstStyle/>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主があなたを祝福し</a:t>
            </a:r>
          </a:p>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あなたを守られますように</a:t>
            </a:r>
          </a:p>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主が御顔をあなたに照らし</a:t>
            </a:r>
          </a:p>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あなたを恵まれますように</a:t>
            </a:r>
          </a:p>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主が御顔をあなたに向け</a:t>
            </a:r>
          </a:p>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あなたに平安を</a:t>
            </a:r>
          </a:p>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与えられますように</a:t>
            </a:r>
          </a:p>
        </p:txBody>
      </p:sp>
      <p:sp>
        <p:nvSpPr>
          <p:cNvPr id="374787" name="正方形/長方形 3"/>
          <p:cNvSpPr/>
          <p:nvPr/>
        </p:nvSpPr>
        <p:spPr>
          <a:xfrm>
            <a:off x="4881245" y="601345"/>
            <a:ext cx="4243705" cy="3538220"/>
          </a:xfrm>
          <a:prstGeom prst="rect">
            <a:avLst/>
          </a:prstGeom>
          <a:noFill/>
          <a:ln w="9525">
            <a:noFill/>
          </a:ln>
        </p:spPr>
        <p:txBody>
          <a:bodyPr wrap="square" anchor="t">
            <a:spAutoFit/>
          </a:bodyPr>
          <a:lstStyle/>
          <a:p>
            <a:pPr algn="ctr" eaLnBrk="0" hangingPunct="0">
              <a:lnSpc>
                <a:spcPct val="100000"/>
              </a:lnSpc>
            </a:pPr>
            <a:r>
              <a:rPr sz="3200" b="1" dirty="0">
                <a:latin typeface="ＭＳ Ｐ明朝" panose="02020600040205080304" charset="-128"/>
                <a:ea typeface="ＭＳ Ｐ明朝" panose="02020600040205080304" charset="-128"/>
              </a:rPr>
              <a:t>願耶和華</a:t>
            </a:r>
          </a:p>
          <a:p>
            <a:pPr algn="ctr" eaLnBrk="0" hangingPunct="0">
              <a:lnSpc>
                <a:spcPct val="100000"/>
              </a:lnSpc>
            </a:pPr>
            <a:r>
              <a:rPr sz="3200" b="1" dirty="0">
                <a:latin typeface="ＭＳ Ｐ明朝" panose="02020600040205080304" charset="-128"/>
                <a:ea typeface="ＭＳ Ｐ明朝" panose="02020600040205080304" charset="-128"/>
              </a:rPr>
              <a:t>賜福給你，保護你</a:t>
            </a:r>
          </a:p>
          <a:p>
            <a:pPr algn="ctr" eaLnBrk="0" hangingPunct="0">
              <a:lnSpc>
                <a:spcPct val="100000"/>
              </a:lnSpc>
            </a:pPr>
            <a:r>
              <a:rPr sz="3200" b="1" dirty="0">
                <a:latin typeface="ＭＳ Ｐ明朝" panose="02020600040205080304" charset="-128"/>
                <a:ea typeface="ＭＳ Ｐ明朝" panose="02020600040205080304" charset="-128"/>
              </a:rPr>
              <a:t>願耶和華</a:t>
            </a:r>
          </a:p>
          <a:p>
            <a:pPr algn="ctr" eaLnBrk="0" hangingPunct="0">
              <a:lnSpc>
                <a:spcPct val="100000"/>
              </a:lnSpc>
            </a:pPr>
            <a:r>
              <a:rPr sz="3200" b="1" dirty="0">
                <a:latin typeface="ＭＳ Ｐ明朝" panose="02020600040205080304" charset="-128"/>
                <a:ea typeface="ＭＳ Ｐ明朝" panose="02020600040205080304" charset="-128"/>
              </a:rPr>
              <a:t>使祂的臉光照你</a:t>
            </a:r>
          </a:p>
          <a:p>
            <a:pPr algn="ctr" eaLnBrk="0" hangingPunct="0">
              <a:lnSpc>
                <a:spcPct val="100000"/>
              </a:lnSpc>
            </a:pPr>
            <a:r>
              <a:rPr sz="3200" b="1" dirty="0">
                <a:latin typeface="ＭＳ Ｐ明朝" panose="02020600040205080304" charset="-128"/>
                <a:ea typeface="ＭＳ Ｐ明朝" panose="02020600040205080304" charset="-128"/>
              </a:rPr>
              <a:t>賜恩給你</a:t>
            </a:r>
          </a:p>
          <a:p>
            <a:pPr algn="ctr" eaLnBrk="0" hangingPunct="0">
              <a:lnSpc>
                <a:spcPct val="100000"/>
              </a:lnSpc>
            </a:pPr>
            <a:r>
              <a:rPr sz="3200" b="1" dirty="0">
                <a:latin typeface="ＭＳ Ｐ明朝" panose="02020600040205080304" charset="-128"/>
                <a:ea typeface="ＭＳ Ｐ明朝" panose="02020600040205080304" charset="-128"/>
              </a:rPr>
              <a:t>願耶和華</a:t>
            </a:r>
          </a:p>
          <a:p>
            <a:pPr algn="ctr" eaLnBrk="0" hangingPunct="0">
              <a:lnSpc>
                <a:spcPct val="100000"/>
              </a:lnSpc>
            </a:pPr>
            <a:r>
              <a:rPr sz="3200" b="1" dirty="0">
                <a:latin typeface="ＭＳ Ｐ明朝" panose="02020600040205080304" charset="-128"/>
                <a:ea typeface="ＭＳ Ｐ明朝" panose="02020600040205080304" charset="-128"/>
              </a:rPr>
              <a:t>向你仰臉 賜你平安</a:t>
            </a:r>
          </a:p>
        </p:txBody>
      </p:sp>
      <p:sp>
        <p:nvSpPr>
          <p:cNvPr id="374789" name="Rectangle 1"/>
          <p:cNvSpPr/>
          <p:nvPr/>
        </p:nvSpPr>
        <p:spPr>
          <a:xfrm>
            <a:off x="123190" y="4390390"/>
            <a:ext cx="8930005" cy="1812925"/>
          </a:xfrm>
          <a:prstGeom prst="rect">
            <a:avLst/>
          </a:prstGeom>
          <a:noFill/>
          <a:ln w="9525">
            <a:noFill/>
          </a:ln>
        </p:spPr>
        <p:txBody>
          <a:bodyPr wrap="square" anchor="ctr">
            <a:spAutoFit/>
          </a:bodyPr>
          <a:lstStyle/>
          <a:p>
            <a:pPr algn="ctr" eaLnBrk="0" hangingPunct="0">
              <a:lnSpc>
                <a:spcPct val="80000"/>
              </a:lnSpc>
            </a:pPr>
            <a:r>
              <a:rPr sz="2800" b="1" dirty="0">
                <a:solidFill>
                  <a:schemeClr val="tx2"/>
                </a:solidFill>
                <a:latin typeface="Calibri" panose="020F0502020204030204" pitchFamily="2" charset="0"/>
                <a:ea typeface="PMingLiU" panose="02020500000000000000" pitchFamily="18" charset="-120"/>
              </a:rPr>
              <a:t>The Lord bless you and keep you;</a:t>
            </a:r>
          </a:p>
          <a:p>
            <a:pPr algn="ctr" eaLnBrk="0" hangingPunct="0">
              <a:lnSpc>
                <a:spcPct val="80000"/>
              </a:lnSpc>
            </a:pPr>
            <a:r>
              <a:rPr sz="2800" b="1" dirty="0">
                <a:solidFill>
                  <a:schemeClr val="tx2"/>
                </a:solidFill>
                <a:latin typeface="Calibri" panose="020F0502020204030204" pitchFamily="2" charset="0"/>
                <a:ea typeface="PMingLiU" panose="02020500000000000000" pitchFamily="18" charset="-120"/>
              </a:rPr>
              <a:t>	the Lord make his face to shine upon you </a:t>
            </a:r>
          </a:p>
          <a:p>
            <a:pPr algn="ctr" eaLnBrk="0" hangingPunct="0">
              <a:lnSpc>
                <a:spcPct val="80000"/>
              </a:lnSpc>
            </a:pPr>
            <a:r>
              <a:rPr sz="2800" b="1" dirty="0">
                <a:solidFill>
                  <a:schemeClr val="tx2"/>
                </a:solidFill>
                <a:latin typeface="Calibri" panose="020F0502020204030204" pitchFamily="2" charset="0"/>
                <a:ea typeface="PMingLiU" panose="02020500000000000000" pitchFamily="18" charset="-120"/>
              </a:rPr>
              <a:t>and be gracious to you;</a:t>
            </a:r>
          </a:p>
          <a:p>
            <a:pPr algn="ctr" eaLnBrk="0" hangingPunct="0">
              <a:lnSpc>
                <a:spcPct val="80000"/>
              </a:lnSpc>
            </a:pPr>
            <a:r>
              <a:rPr sz="2800" b="1" dirty="0">
                <a:solidFill>
                  <a:schemeClr val="tx2"/>
                </a:solidFill>
                <a:latin typeface="Calibri" panose="020F0502020204030204" pitchFamily="2" charset="0"/>
                <a:ea typeface="PMingLiU" panose="02020500000000000000" pitchFamily="18" charset="-120"/>
              </a:rPr>
              <a:t>	the Lord lift up his countenance upon you </a:t>
            </a:r>
          </a:p>
          <a:p>
            <a:pPr algn="ctr" eaLnBrk="0" hangingPunct="0">
              <a:lnSpc>
                <a:spcPct val="80000"/>
              </a:lnSpc>
            </a:pPr>
            <a:r>
              <a:rPr sz="2800" b="1" dirty="0">
                <a:solidFill>
                  <a:schemeClr val="tx2"/>
                </a:solidFill>
                <a:latin typeface="Calibri" panose="020F0502020204030204" pitchFamily="2" charset="0"/>
                <a:ea typeface="PMingLiU" panose="02020500000000000000" pitchFamily="18" charset="-120"/>
              </a:rPr>
              <a:t>and give you peace. </a:t>
            </a:r>
          </a:p>
        </p:txBody>
      </p:sp>
      <p:sp>
        <p:nvSpPr>
          <p:cNvPr id="3" name="正方形/長方形 4"/>
          <p:cNvSpPr>
            <a:spLocks noChangeArrowheads="1"/>
          </p:cNvSpPr>
          <p:nvPr/>
        </p:nvSpPr>
        <p:spPr bwMode="auto">
          <a:xfrm>
            <a:off x="281305" y="6052185"/>
            <a:ext cx="8440420" cy="706755"/>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sz="4000" b="0" dirty="0">
                <a:solidFill>
                  <a:srgbClr val="FFFF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民数記(Numbers)</a:t>
            </a:r>
            <a:r>
              <a:rPr lang="ja-JP" altLang="en-US" sz="4000" b="0" dirty="0" smtClean="0">
                <a:solidFill>
                  <a:srgbClr val="FFFF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en-US" altLang="ja-JP" sz="4000" b="0" dirty="0" smtClean="0">
                <a:solidFill>
                  <a:srgbClr val="FFFF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6:24-26</a:t>
            </a:r>
            <a:endParaRPr lang="en-US" altLang="zh-TW" sz="4000" b="0" dirty="0" smtClean="0">
              <a:solidFill>
                <a:srgbClr val="FFFF00"/>
              </a:solidFill>
              <a:latin typeface="ＭＳ Ｐゴシック" panose="020B0600070205080204" pitchFamily="34" charset="-128"/>
              <a:ea typeface="ＭＳ Ｐゴシック" panose="020B0600070205080204" pitchFamily="34" charset="-128"/>
              <a:cs typeface="ＭＳ Ｐゴシック" panose="020B0600070205080204" pitchFamily="34" charset="-128"/>
            </a:endParaRP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タイトル 1"/>
          <p:cNvSpPr>
            <a:spLocks noGrp="1" noChangeArrowheads="1"/>
          </p:cNvSpPr>
          <p:nvPr>
            <p:ph type="title"/>
          </p:nvPr>
        </p:nvSpPr>
        <p:spPr bwMode="auto">
          <a:xfrm>
            <a:off x="2484438" y="115888"/>
            <a:ext cx="4065587" cy="1190625"/>
          </a:xfrm>
        </p:spPr>
        <p:txBody>
          <a:bodyPr/>
          <a:lstStyle/>
          <a:p>
            <a:pPr algn="ctr" eaLnBrk="1" hangingPunct="1">
              <a:buClr>
                <a:srgbClr val="138677"/>
              </a:buClr>
              <a:buFont typeface="Georgia" panose="02040502050405020303" pitchFamily="18" charset="0"/>
              <a:buNone/>
            </a:pPr>
            <a:r>
              <a:rPr lang="ja-JP" altLang="en-US" sz="7200">
                <a:solidFill>
                  <a:schemeClr val="tx1"/>
                </a:solidFill>
                <a:effectLst/>
                <a:latin typeface="ＭＳ Ｐゴシック" panose="020B0600070205080204" pitchFamily="34" charset="-128"/>
                <a:ea typeface="ＭＳ Ｐゴシック" panose="020B0600070205080204" pitchFamily="34" charset="-128"/>
                <a:cs typeface="AR丸ゴシック体M"/>
              </a:rPr>
              <a:t>祝　禱</a:t>
            </a:r>
            <a:endParaRPr lang="ja-JP" altLang="en-US" sz="5400">
              <a:solidFill>
                <a:schemeClr val="tx1"/>
              </a:solidFill>
              <a:effectLst/>
              <a:latin typeface="ＭＳ Ｐゴシック" panose="020B0600070205080204" pitchFamily="34" charset="-128"/>
              <a:ea typeface="ＭＳ Ｐゴシック" panose="020B0600070205080204" pitchFamily="34" charset="-128"/>
              <a:cs typeface="AR丸ゴシック体M"/>
            </a:endParaRPr>
          </a:p>
        </p:txBody>
      </p:sp>
      <p:sp>
        <p:nvSpPr>
          <p:cNvPr id="77827" name="コンテンツ プレースホルダー 2"/>
          <p:cNvSpPr>
            <a:spLocks noGrp="1"/>
          </p:cNvSpPr>
          <p:nvPr>
            <p:ph sz="quarter" idx="13"/>
          </p:nvPr>
        </p:nvSpPr>
        <p:spPr>
          <a:xfrm>
            <a:off x="1708149" y="5085184"/>
            <a:ext cx="5616575" cy="1014412"/>
          </a:xfrm>
        </p:spPr>
        <p:txBody>
          <a:bodyPr/>
          <a:lstStyle/>
          <a:p>
            <a:pPr marL="0" indent="0" algn="ctr" eaLnBrk="1" hangingPunct="1">
              <a:buClr>
                <a:srgbClr val="6FB833"/>
              </a:buClr>
              <a:buNone/>
            </a:pPr>
            <a:r>
              <a:rPr lang="ja-JP" altLang="en-US" sz="5400" smtClean="0">
                <a:solidFill>
                  <a:schemeClr val="tx1"/>
                </a:solidFill>
                <a:latin typeface="ＭＳ Ｐゴシック" panose="020B0600070205080204" pitchFamily="34" charset="-128"/>
                <a:ea typeface="ＭＳ Ｐゴシック" panose="020B0600070205080204" pitchFamily="34" charset="-128"/>
              </a:rPr>
              <a:t>黄恵</a:t>
            </a:r>
            <a:r>
              <a:rPr lang="ja-JP" altLang="en-US" sz="5400">
                <a:solidFill>
                  <a:schemeClr val="tx1"/>
                </a:solidFill>
                <a:latin typeface="ＭＳ Ｐゴシック" panose="020B0600070205080204" pitchFamily="34" charset="-128"/>
                <a:ea typeface="ＭＳ Ｐゴシック" panose="020B0600070205080204" pitchFamily="34" charset="-128"/>
              </a:rPr>
              <a:t>仁</a:t>
            </a:r>
            <a:r>
              <a:rPr lang="ja-JP" altLang="en-US" sz="5400" smtClean="0">
                <a:solidFill>
                  <a:schemeClr val="tx1"/>
                </a:solidFill>
                <a:latin typeface="ＭＳ Ｐゴシック" panose="020B0600070205080204" pitchFamily="34" charset="-128"/>
                <a:ea typeface="ＭＳ Ｐゴシック" panose="020B0600070205080204" pitchFamily="34" charset="-128"/>
              </a:rPr>
              <a:t> </a:t>
            </a:r>
            <a:r>
              <a:rPr lang="ja-JP" altLang="en-US" sz="5400" dirty="0">
                <a:solidFill>
                  <a:schemeClr val="tx1"/>
                </a:solidFill>
                <a:latin typeface="ＭＳ Ｐゴシック" panose="020B0600070205080204" pitchFamily="34" charset="-128"/>
                <a:ea typeface="ＭＳ Ｐゴシック" panose="020B0600070205080204" pitchFamily="34" charset="-128"/>
              </a:rPr>
              <a:t>牧師</a:t>
            </a:r>
          </a:p>
        </p:txBody>
      </p:sp>
      <p:pic>
        <p:nvPicPr>
          <p:cNvPr id="77828" name="圖片 1"/>
          <p:cNvPicPr>
            <a:picLocks noChangeAspect="1"/>
          </p:cNvPicPr>
          <p:nvPr/>
        </p:nvPicPr>
        <p:blipFill rotWithShape="1">
          <a:blip r:embed="rId2">
            <a:extLst>
              <a:ext uri="{28A0092B-C50C-407E-A947-70E740481C1C}">
                <a14:useLocalDpi xmlns:a14="http://schemas.microsoft.com/office/drawing/2010/main" val="0"/>
              </a:ext>
            </a:extLst>
          </a:blip>
          <a:srcRect l="9652"/>
          <a:stretch>
            <a:fillRect/>
          </a:stretch>
        </p:blipFill>
        <p:spPr bwMode="auto">
          <a:xfrm>
            <a:off x="1456097" y="1332476"/>
            <a:ext cx="6120680" cy="3643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コンテンツ プレースホルダ 2"/>
          <p:cNvSpPr>
            <a:spLocks noGrp="1"/>
          </p:cNvSpPr>
          <p:nvPr>
            <p:ph idx="1"/>
          </p:nvPr>
        </p:nvSpPr>
        <p:spPr>
          <a:xfrm>
            <a:off x="4559300" y="544830"/>
            <a:ext cx="4613275" cy="2848610"/>
          </a:xfrm>
        </p:spPr>
        <p:txBody>
          <a:bodyPr vert="horz" wrap="square" anchor="t"/>
          <a:lstStyle/>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主イエス・キリストの恵み</a:t>
            </a:r>
          </a:p>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神の愛</a:t>
            </a:r>
          </a:p>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聖霊の交わりが</a:t>
            </a:r>
          </a:p>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あなたがたすべてと</a:t>
            </a:r>
          </a:p>
          <a:p>
            <a:pPr marL="63500" lvl="0" indent="0" algn="ctr" fontAlgn="base">
              <a:lnSpc>
                <a:spcPct val="80000"/>
              </a:lnSpc>
              <a:spcAft>
                <a:spcPts val="300"/>
              </a:spcAft>
              <a:buClr>
                <a:srgbClr val="6FB833"/>
              </a:buClr>
              <a:buFont typeface="Georgia" panose="02040502050405020303" pitchFamily="18" charset="0"/>
              <a:buNone/>
            </a:pPr>
            <a:r>
              <a:rPr>
                <a:solidFill>
                  <a:srgbClr val="FFFF00"/>
                </a:solidFill>
                <a:effectLst/>
                <a:latin typeface="ＭＳ Ｐゴシック" panose="020B0600070205080204" pitchFamily="34" charset="-128"/>
                <a:ea typeface="ＭＳ Ｐゴシック" panose="020B0600070205080204" pitchFamily="34" charset="-128"/>
                <a:cs typeface="ＭＳ Ｐゴシック" panose="020B0600070205080204" pitchFamily="34" charset="-128"/>
              </a:rPr>
              <a:t>ともにありますように</a:t>
            </a:r>
          </a:p>
        </p:txBody>
      </p:sp>
      <p:sp>
        <p:nvSpPr>
          <p:cNvPr id="374787" name="正方形/長方形 3"/>
          <p:cNvSpPr/>
          <p:nvPr/>
        </p:nvSpPr>
        <p:spPr>
          <a:xfrm>
            <a:off x="281305" y="329565"/>
            <a:ext cx="4277995" cy="2848610"/>
          </a:xfrm>
          <a:prstGeom prst="rect">
            <a:avLst/>
          </a:prstGeom>
          <a:noFill/>
          <a:ln w="9525">
            <a:noFill/>
          </a:ln>
        </p:spPr>
        <p:txBody>
          <a:bodyPr wrap="square" anchor="t">
            <a:spAutoFit/>
          </a:bodyPr>
          <a:lstStyle/>
          <a:p>
            <a:pPr algn="ctr" eaLnBrk="0" hangingPunct="0">
              <a:lnSpc>
                <a:spcPct val="140000"/>
              </a:lnSpc>
            </a:pPr>
            <a:r>
              <a:rPr sz="3200" b="1" dirty="0">
                <a:latin typeface="ＭＳ Ｐ明朝" panose="02020600040205080304" charset="-128"/>
                <a:ea typeface="ＭＳ Ｐ明朝" panose="02020600040205080304" charset="-128"/>
              </a:rPr>
              <a:t>願主耶穌基督的恩惠</a:t>
            </a:r>
          </a:p>
          <a:p>
            <a:pPr algn="ctr" eaLnBrk="0" hangingPunct="0">
              <a:lnSpc>
                <a:spcPct val="140000"/>
              </a:lnSpc>
            </a:pPr>
            <a:r>
              <a:rPr lang="ja-JP" sz="3200" b="1" dirty="0">
                <a:latin typeface="ＭＳ Ｐ明朝" panose="02020600040205080304" charset="-128"/>
                <a:ea typeface="ＭＳ Ｐ明朝" panose="02020600040205080304" charset="-128"/>
              </a:rPr>
              <a:t>上帝</a:t>
            </a:r>
            <a:r>
              <a:rPr sz="3200" b="1" dirty="0">
                <a:latin typeface="ＭＳ Ｐ明朝" panose="02020600040205080304" charset="-128"/>
                <a:ea typeface="ＭＳ Ｐ明朝" panose="02020600040205080304" charset="-128"/>
              </a:rPr>
              <a:t>的慈愛</a:t>
            </a:r>
          </a:p>
          <a:p>
            <a:pPr algn="ctr" eaLnBrk="0" hangingPunct="0">
              <a:lnSpc>
                <a:spcPct val="140000"/>
              </a:lnSpc>
            </a:pPr>
            <a:r>
              <a:rPr sz="3200" b="1" dirty="0">
                <a:latin typeface="ＭＳ Ｐ明朝" panose="02020600040205080304" charset="-128"/>
                <a:ea typeface="ＭＳ Ｐ明朝" panose="02020600040205080304" charset="-128"/>
              </a:rPr>
              <a:t>聖靈的感動</a:t>
            </a:r>
          </a:p>
          <a:p>
            <a:pPr algn="ctr" eaLnBrk="0" hangingPunct="0">
              <a:lnSpc>
                <a:spcPct val="140000"/>
              </a:lnSpc>
            </a:pPr>
            <a:r>
              <a:rPr sz="3200" b="1" dirty="0">
                <a:latin typeface="ＭＳ Ｐ明朝" panose="02020600040205080304" charset="-128"/>
                <a:ea typeface="ＭＳ Ｐ明朝" panose="02020600040205080304" charset="-128"/>
              </a:rPr>
              <a:t>常與你們眾人同在</a:t>
            </a:r>
          </a:p>
        </p:txBody>
      </p:sp>
      <p:sp>
        <p:nvSpPr>
          <p:cNvPr id="374789" name="Rectangle 1"/>
          <p:cNvSpPr/>
          <p:nvPr/>
        </p:nvSpPr>
        <p:spPr>
          <a:xfrm>
            <a:off x="1188085" y="3759200"/>
            <a:ext cx="6965315" cy="1640205"/>
          </a:xfrm>
          <a:prstGeom prst="rect">
            <a:avLst/>
          </a:prstGeom>
          <a:noFill/>
          <a:ln w="9525">
            <a:noFill/>
          </a:ln>
        </p:spPr>
        <p:txBody>
          <a:bodyPr wrap="square" anchor="ctr">
            <a:spAutoFit/>
          </a:bodyPr>
          <a:lstStyle/>
          <a:p>
            <a:pPr algn="ctr" eaLnBrk="0" hangingPunct="0">
              <a:lnSpc>
                <a:spcPct val="90000"/>
              </a:lnSpc>
            </a:pPr>
            <a:r>
              <a:rPr sz="2800" b="1" dirty="0">
                <a:solidFill>
                  <a:schemeClr val="tx2"/>
                </a:solidFill>
                <a:latin typeface="Calibri" panose="020F0502020204030204" pitchFamily="2" charset="0"/>
                <a:ea typeface="PMingLiU" panose="02020500000000000000" pitchFamily="18" charset="-120"/>
              </a:rPr>
              <a:t>The grace of the Lord Jesus Christ and</a:t>
            </a:r>
          </a:p>
          <a:p>
            <a:pPr algn="ctr" eaLnBrk="0" hangingPunct="0">
              <a:lnSpc>
                <a:spcPct val="90000"/>
              </a:lnSpc>
            </a:pPr>
            <a:r>
              <a:rPr sz="2800" b="1" dirty="0">
                <a:solidFill>
                  <a:schemeClr val="tx2"/>
                </a:solidFill>
                <a:latin typeface="Calibri" panose="020F0502020204030204" pitchFamily="2" charset="0"/>
                <a:ea typeface="PMingLiU" panose="02020500000000000000" pitchFamily="18" charset="-120"/>
              </a:rPr>
              <a:t> the love of God and</a:t>
            </a:r>
          </a:p>
          <a:p>
            <a:pPr algn="ctr" eaLnBrk="0" hangingPunct="0">
              <a:lnSpc>
                <a:spcPct val="90000"/>
              </a:lnSpc>
            </a:pPr>
            <a:r>
              <a:rPr sz="2800" b="1" dirty="0">
                <a:solidFill>
                  <a:schemeClr val="tx2"/>
                </a:solidFill>
                <a:latin typeface="Calibri" panose="020F0502020204030204" pitchFamily="2" charset="0"/>
                <a:ea typeface="PMingLiU" panose="02020500000000000000" pitchFamily="18" charset="-120"/>
              </a:rPr>
              <a:t> the fellowship of the Holy Spirit </a:t>
            </a:r>
          </a:p>
          <a:p>
            <a:pPr algn="ctr" eaLnBrk="0" hangingPunct="0">
              <a:lnSpc>
                <a:spcPct val="90000"/>
              </a:lnSpc>
            </a:pPr>
            <a:r>
              <a:rPr sz="2800" b="1" dirty="0">
                <a:solidFill>
                  <a:schemeClr val="tx2"/>
                </a:solidFill>
                <a:latin typeface="Calibri" panose="020F0502020204030204" pitchFamily="2" charset="0"/>
                <a:ea typeface="PMingLiU" panose="02020500000000000000" pitchFamily="18" charset="-120"/>
              </a:rPr>
              <a:t>be with you all.</a:t>
            </a:r>
          </a:p>
        </p:txBody>
      </p:sp>
      <p:sp>
        <p:nvSpPr>
          <p:cNvPr id="3" name="正方形/長方形 4"/>
          <p:cNvSpPr>
            <a:spLocks noChangeArrowheads="1"/>
          </p:cNvSpPr>
          <p:nvPr/>
        </p:nvSpPr>
        <p:spPr bwMode="auto">
          <a:xfrm>
            <a:off x="281305" y="5980430"/>
            <a:ext cx="8440420" cy="706755"/>
          </a:xfrm>
          <a:prstGeom prst="rect">
            <a:avLst/>
          </a:prstGeom>
          <a:noFill/>
          <a:ln>
            <a:noFill/>
          </a:ln>
        </p:spPr>
        <p:txBody>
          <a:bodyPr wrap="square">
            <a:spAutoFit/>
          </a:bodyPr>
          <a:lstStyle>
            <a:lvl1pPr>
              <a:spcBef>
                <a:spcPct val="20000"/>
              </a:spcBef>
              <a:spcAft>
                <a:spcPts val="300"/>
              </a:spcAft>
              <a:buClr>
                <a:srgbClr val="C3260C"/>
              </a:buClr>
              <a:buSzPct val="130000"/>
              <a:buFont typeface="Georgia" panose="02040502050405020303" pitchFamily="18" charset="0"/>
              <a:buChar char="*"/>
              <a:defRPr kumimoji="1" sz="2200">
                <a:solidFill>
                  <a:srgbClr val="404040"/>
                </a:solidFill>
                <a:latin typeface="Trebuchet MS" panose="020B0603020202020204" pitchFamily="34" charset="0"/>
                <a:ea typeface="Microsoft JhengHei" panose="020B0604030504040204" pitchFamily="34" charset="-120"/>
              </a:defRPr>
            </a:lvl1pPr>
            <a:lvl2pPr marL="742950" indent="-285750">
              <a:spcBef>
                <a:spcPct val="20000"/>
              </a:spcBef>
              <a:spcAft>
                <a:spcPts val="300"/>
              </a:spcAft>
              <a:buClr>
                <a:srgbClr val="C3260C"/>
              </a:buClr>
              <a:buSzPct val="130000"/>
              <a:buFont typeface="Georgia" panose="02040502050405020303" pitchFamily="18" charset="0"/>
              <a:buChar char="*"/>
              <a:defRPr kumimoji="1" sz="2000">
                <a:solidFill>
                  <a:srgbClr val="404040"/>
                </a:solidFill>
                <a:latin typeface="Trebuchet MS" panose="020B0603020202020204" pitchFamily="34" charset="0"/>
                <a:ea typeface="Microsoft JhengHei" panose="020B0604030504040204" pitchFamily="34" charset="-120"/>
              </a:defRPr>
            </a:lvl2pPr>
            <a:lvl3pPr marL="1143000" indent="-228600">
              <a:spcBef>
                <a:spcPct val="20000"/>
              </a:spcBef>
              <a:spcAft>
                <a:spcPts val="300"/>
              </a:spcAft>
              <a:buClr>
                <a:srgbClr val="C3260C"/>
              </a:buClr>
              <a:buSzPct val="130000"/>
              <a:buFont typeface="Georgia" panose="02040502050405020303" pitchFamily="18" charset="0"/>
              <a:buChar char="*"/>
              <a:defRPr kumimoji="1" sz="2400">
                <a:solidFill>
                  <a:srgbClr val="404040"/>
                </a:solidFill>
                <a:latin typeface="Trebuchet MS" panose="020B0603020202020204" pitchFamily="34" charset="0"/>
                <a:ea typeface="Microsoft JhengHei" panose="020B0604030504040204" pitchFamily="34" charset="-120"/>
              </a:defRPr>
            </a:lvl3pPr>
            <a:lvl4pPr marL="1600200" indent="-228600">
              <a:spcBef>
                <a:spcPct val="20000"/>
              </a:spcBef>
              <a:spcAft>
                <a:spcPts val="300"/>
              </a:spcAft>
              <a:buClr>
                <a:srgbClr val="C3260C"/>
              </a:buClr>
              <a:buSzPct val="130000"/>
              <a:buFont typeface="Georgia" panose="02040502050405020303" pitchFamily="18" charset="0"/>
              <a:buChar char="*"/>
              <a:defRPr kumimoji="1" sz="1600">
                <a:solidFill>
                  <a:srgbClr val="404040"/>
                </a:solidFill>
                <a:latin typeface="Trebuchet MS" panose="020B0603020202020204" pitchFamily="34" charset="0"/>
                <a:ea typeface="Microsoft JhengHei" panose="020B0604030504040204" pitchFamily="34" charset="-120"/>
              </a:defRPr>
            </a:lvl4pPr>
            <a:lvl5pPr marL="2057400" indent="-22860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kumimoji="1" sz="1400">
                <a:solidFill>
                  <a:srgbClr val="404040"/>
                </a:solidFill>
                <a:latin typeface="Trebuchet MS" panose="020B0603020202020204" pitchFamily="34" charset="0"/>
                <a:ea typeface="Microsoft JhengHei" panose="020B0604030504040204" pitchFamily="34" charset="-120"/>
              </a:defRPr>
            </a:lvl9pPr>
          </a:lstStyle>
          <a:p>
            <a:pPr algn="ctr">
              <a:buNone/>
            </a:pPr>
            <a:r>
              <a:rPr sz="4000" b="0" dirty="0">
                <a:solidFill>
                  <a:srgbClr val="FFFF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IIコリント(哥林多後 2 Cor</a:t>
            </a:r>
            <a:r>
              <a:rPr lang="en-US" sz="4000" b="0" dirty="0">
                <a:solidFill>
                  <a:srgbClr val="FFFF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a:t>
            </a:r>
            <a:r>
              <a:rPr sz="4000" b="0" dirty="0">
                <a:solidFill>
                  <a:srgbClr val="FFFF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)書</a:t>
            </a:r>
            <a:r>
              <a:rPr lang="ja-JP" altLang="en-US" sz="4000" b="0" dirty="0" smtClean="0">
                <a:solidFill>
                  <a:srgbClr val="FFFF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 </a:t>
            </a:r>
            <a:r>
              <a:rPr lang="en-US" altLang="ja-JP" sz="4000" b="0" dirty="0" smtClean="0">
                <a:solidFill>
                  <a:srgbClr val="FFFF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13:</a:t>
            </a:r>
            <a:r>
              <a:rPr lang="en-US" altLang="zh-TW" sz="4000" b="0" dirty="0" smtClean="0">
                <a:solidFill>
                  <a:srgbClr val="FFFF00"/>
                </a:solidFill>
                <a:latin typeface="ＭＳ Ｐゴシック" panose="020B0600070205080204" pitchFamily="34" charset="-128"/>
                <a:ea typeface="ＭＳ Ｐゴシック" panose="020B0600070205080204" pitchFamily="34" charset="-128"/>
                <a:cs typeface="ＭＳ Ｐゴシック" panose="020B0600070205080204" pitchFamily="34" charset="-128"/>
              </a:rPr>
              <a:t>13</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23813" y="332656"/>
            <a:ext cx="9167813" cy="1148565"/>
          </a:xfrm>
        </p:spPr>
        <p:txBody>
          <a:bodyPr rtlCol="0"/>
          <a:lstStyle/>
          <a:p>
            <a:pPr marL="320040" indent="-320040" algn="ctr" eaLnBrk="1" fontAlgn="auto" hangingPunct="1">
              <a:spcAft>
                <a:spcPts val="0"/>
              </a:spcAft>
              <a:buClr>
                <a:schemeClr val="accent6">
                  <a:lumMod val="75000"/>
                </a:schemeClr>
              </a:buClr>
              <a:buFont typeface="Georgia" panose="02040502050405020303" pitchFamily="18" charset="0"/>
              <a:buNone/>
              <a:defRPr/>
            </a:pPr>
            <a:r>
              <a:rPr lang="ja-JP" altLang="en-US" sz="6600" dirty="0">
                <a:solidFill>
                  <a:schemeClr val="tx1"/>
                </a:solidFill>
                <a:latin typeface="ＭＳ Ｐゴシック" panose="020B0600070205080204" pitchFamily="34" charset="-128"/>
                <a:ea typeface="ＭＳ Ｐゴシック" panose="020B0600070205080204" pitchFamily="34" charset="-128"/>
                <a:cs typeface="+mn-cs"/>
              </a:rPr>
              <a:t>阿</a:t>
            </a:r>
            <a:r>
              <a:rPr lang="zh-TW" altLang="en-US" sz="6600" dirty="0">
                <a:solidFill>
                  <a:schemeClr val="tx1"/>
                </a:solidFill>
                <a:latin typeface="ＭＳ Ｐゴシック" panose="020B0600070205080204" pitchFamily="34" charset="-128"/>
                <a:ea typeface="ＭＳ Ｐゴシック" panose="020B0600070205080204" pitchFamily="34" charset="-128"/>
                <a:cs typeface="+mn-cs"/>
              </a:rPr>
              <a:t>們</a:t>
            </a:r>
            <a:r>
              <a:rPr lang="ja-JP" altLang="en-US" sz="6600" dirty="0">
                <a:solidFill>
                  <a:schemeClr val="tx1"/>
                </a:solidFill>
                <a:latin typeface="ＭＳ Ｐゴシック" panose="020B0600070205080204" pitchFamily="34" charset="-128"/>
                <a:ea typeface="ＭＳ Ｐゴシック" panose="020B0600070205080204" pitchFamily="34" charset="-128"/>
                <a:cs typeface="+mn-cs"/>
              </a:rPr>
              <a:t>頌</a:t>
            </a:r>
            <a:r>
              <a:rPr lang="zh-TW" altLang="en-US" sz="6600" dirty="0">
                <a:solidFill>
                  <a:schemeClr val="tx1"/>
                </a:solidFill>
                <a:latin typeface="ＭＳ Ｐゴシック" panose="020B0600070205080204" pitchFamily="34" charset="-128"/>
                <a:ea typeface="ＭＳ Ｐゴシック" panose="020B0600070205080204" pitchFamily="34" charset="-128"/>
                <a:cs typeface="+mn-cs"/>
              </a:rPr>
              <a:t>  </a:t>
            </a:r>
            <a:endParaRPr lang="ja-JP" altLang="en-US" sz="7200" dirty="0">
              <a:solidFill>
                <a:srgbClr val="FF0000"/>
              </a:solidFill>
              <a:effectLst/>
              <a:latin typeface="HGP明朝E" pitchFamily="18" charset="-128"/>
              <a:ea typeface="HGP明朝E" pitchFamily="18" charset="-128"/>
            </a:endParaRPr>
          </a:p>
        </p:txBody>
      </p:sp>
      <p:sp>
        <p:nvSpPr>
          <p:cNvPr id="78851" name="コンテンツ プレースホルダー 2"/>
          <p:cNvSpPr>
            <a:spLocks noGrp="1"/>
          </p:cNvSpPr>
          <p:nvPr>
            <p:ph sz="quarter" idx="13"/>
          </p:nvPr>
        </p:nvSpPr>
        <p:spPr>
          <a:xfrm>
            <a:off x="361950" y="1855788"/>
            <a:ext cx="8396288" cy="4032250"/>
          </a:xfrm>
        </p:spPr>
        <p:txBody>
          <a:bodyPr/>
          <a:lstStyle/>
          <a:p>
            <a:pPr marL="0" indent="0" algn="ctr" eaLnBrk="1" hangingPunct="1">
              <a:lnSpc>
                <a:spcPct val="80000"/>
              </a:lnSpc>
              <a:spcBef>
                <a:spcPct val="0"/>
              </a:spcBef>
              <a:buClr>
                <a:srgbClr val="FEB80A"/>
              </a:buClr>
              <a:buFont typeface="Symbol" panose="05050102010706020507" pitchFamily="18" charset="2"/>
              <a:buNone/>
            </a:pPr>
            <a:r>
              <a:rPr lang="ja-JP" altLang="en-US" sz="6600" b="1" dirty="0">
                <a:solidFill>
                  <a:schemeClr val="tx1"/>
                </a:solidFill>
                <a:latin typeface="ＭＳ Ｐゴシック" panose="020B0600070205080204" pitchFamily="34" charset="-128"/>
                <a:ea typeface="ＭＳ Ｐゴシック" panose="020B0600070205080204" pitchFamily="34" charset="-128"/>
              </a:rPr>
              <a:t>阿  </a:t>
            </a:r>
            <a:r>
              <a:rPr lang="zh-TW" altLang="en-US" sz="6600" b="1" dirty="0">
                <a:solidFill>
                  <a:schemeClr val="tx1"/>
                </a:solidFill>
                <a:latin typeface="ＭＳ Ｐゴシック" panose="020B0600070205080204" pitchFamily="34" charset="-128"/>
                <a:ea typeface="ＭＳ Ｐゴシック" panose="020B0600070205080204" pitchFamily="34" charset="-128"/>
              </a:rPr>
              <a:t>們</a:t>
            </a:r>
            <a:r>
              <a:rPr lang="ja-JP" altLang="en-US" sz="6600" b="1" dirty="0">
                <a:solidFill>
                  <a:schemeClr val="tx1"/>
                </a:solidFill>
                <a:latin typeface="ＭＳ Ｐゴシック" panose="020B0600070205080204" pitchFamily="34" charset="-128"/>
                <a:ea typeface="ＭＳ Ｐゴシック" panose="020B0600070205080204" pitchFamily="34" charset="-128"/>
              </a:rPr>
              <a:t>　 　阿  </a:t>
            </a:r>
            <a:r>
              <a:rPr lang="zh-TW" altLang="en-US" sz="6600" b="1" dirty="0">
                <a:solidFill>
                  <a:schemeClr val="tx1"/>
                </a:solidFill>
                <a:latin typeface="ＭＳ Ｐゴシック" panose="020B0600070205080204" pitchFamily="34" charset="-128"/>
                <a:ea typeface="ＭＳ Ｐゴシック" panose="020B0600070205080204" pitchFamily="34" charset="-128"/>
              </a:rPr>
              <a:t>們</a:t>
            </a:r>
            <a:r>
              <a:rPr lang="ja-JP" altLang="en-US" sz="6600" b="1" dirty="0">
                <a:solidFill>
                  <a:srgbClr val="FF0000"/>
                </a:solidFill>
                <a:latin typeface="ＭＳ Ｐゴシック" panose="020B0600070205080204" pitchFamily="34" charset="-128"/>
                <a:ea typeface="ＭＳ Ｐゴシック" panose="020B0600070205080204" pitchFamily="34" charset="-128"/>
              </a:rPr>
              <a:t>　　アーメン　アーメン</a:t>
            </a:r>
          </a:p>
          <a:p>
            <a:pPr marL="0" indent="0" algn="ctr" eaLnBrk="1" hangingPunct="1">
              <a:lnSpc>
                <a:spcPct val="80000"/>
              </a:lnSpc>
              <a:spcBef>
                <a:spcPct val="0"/>
              </a:spcBef>
              <a:buClr>
                <a:srgbClr val="FEB80A"/>
              </a:buClr>
              <a:buFont typeface="Symbol" panose="05050102010706020507" pitchFamily="18" charset="2"/>
              <a:buNone/>
            </a:pPr>
            <a:r>
              <a:rPr lang="ja-JP" altLang="en-US" sz="6600" b="1" dirty="0">
                <a:solidFill>
                  <a:srgbClr val="FF0000"/>
                </a:solidFill>
                <a:latin typeface="ＭＳ Ｐゴシック" panose="020B0600070205080204" pitchFamily="34" charset="-128"/>
                <a:ea typeface="ＭＳ Ｐゴシック" panose="020B0600070205080204" pitchFamily="34" charset="-128"/>
              </a:rPr>
              <a:t>　 </a:t>
            </a:r>
            <a:endParaRPr lang="en-US" altLang="ja-JP" sz="6600" b="1" dirty="0">
              <a:solidFill>
                <a:srgbClr val="FF0000"/>
              </a:solidFill>
              <a:latin typeface="ＭＳ Ｐゴシック" panose="020B0600070205080204" pitchFamily="34" charset="-128"/>
              <a:ea typeface="ＭＳ Ｐゴシック" panose="020B0600070205080204" pitchFamily="34" charset="-128"/>
            </a:endParaRPr>
          </a:p>
          <a:p>
            <a:pPr marL="0" indent="0" algn="ctr" eaLnBrk="1" hangingPunct="1">
              <a:lnSpc>
                <a:spcPct val="80000"/>
              </a:lnSpc>
              <a:spcBef>
                <a:spcPct val="0"/>
              </a:spcBef>
              <a:buClr>
                <a:srgbClr val="FEB80A"/>
              </a:buClr>
              <a:buFont typeface="Symbol" panose="05050102010706020507" pitchFamily="18" charset="2"/>
              <a:buNone/>
            </a:pPr>
            <a:r>
              <a:rPr lang="ja-JP" altLang="en-US" sz="6600" b="1" dirty="0">
                <a:solidFill>
                  <a:schemeClr val="tx1"/>
                </a:solidFill>
                <a:latin typeface="ＭＳ Ｐゴシック" panose="020B0600070205080204" pitchFamily="34" charset="-128"/>
                <a:ea typeface="ＭＳ Ｐゴシック" panose="020B0600070205080204" pitchFamily="34" charset="-128"/>
              </a:rPr>
              <a:t>阿  </a:t>
            </a:r>
            <a:r>
              <a:rPr lang="zh-TW" altLang="en-US" sz="6600" b="1" dirty="0">
                <a:solidFill>
                  <a:schemeClr val="tx1"/>
                </a:solidFill>
                <a:latin typeface="ＭＳ Ｐゴシック" panose="020B0600070205080204" pitchFamily="34" charset="-128"/>
                <a:ea typeface="ＭＳ Ｐゴシック" panose="020B0600070205080204" pitchFamily="34" charset="-128"/>
              </a:rPr>
              <a:t>們</a:t>
            </a:r>
            <a:endParaRPr lang="en-US" altLang="zh-TW" sz="6600" b="1" dirty="0">
              <a:solidFill>
                <a:schemeClr val="tx1"/>
              </a:solidFill>
              <a:latin typeface="ＭＳ Ｐゴシック" panose="020B0600070205080204" pitchFamily="34" charset="-128"/>
              <a:ea typeface="ＭＳ Ｐゴシック" panose="020B0600070205080204" pitchFamily="34" charset="-128"/>
            </a:endParaRPr>
          </a:p>
          <a:p>
            <a:pPr marL="0" indent="0" algn="ctr" eaLnBrk="1" hangingPunct="1">
              <a:lnSpc>
                <a:spcPct val="80000"/>
              </a:lnSpc>
              <a:spcBef>
                <a:spcPct val="0"/>
              </a:spcBef>
              <a:buClr>
                <a:srgbClr val="FEB80A"/>
              </a:buClr>
              <a:buFont typeface="Symbol" panose="05050102010706020507" pitchFamily="18" charset="2"/>
              <a:buNone/>
            </a:pPr>
            <a:r>
              <a:rPr lang="ja-JP" altLang="en-US" sz="6600" b="1" dirty="0">
                <a:solidFill>
                  <a:srgbClr val="FF0000"/>
                </a:solidFill>
                <a:latin typeface="ＭＳ Ｐゴシック" panose="020B0600070205080204" pitchFamily="34" charset="-128"/>
                <a:ea typeface="ＭＳ Ｐゴシック" panose="020B0600070205080204" pitchFamily="34" charset="-128"/>
              </a:rPr>
              <a:t>アーメン</a:t>
            </a:r>
          </a:p>
          <a:p>
            <a:pPr marL="0" indent="0" eaLnBrk="1" hangingPunct="1">
              <a:lnSpc>
                <a:spcPct val="80000"/>
              </a:lnSpc>
              <a:spcBef>
                <a:spcPct val="0"/>
              </a:spcBef>
              <a:buClr>
                <a:srgbClr val="FEB80A"/>
              </a:buClr>
              <a:buFont typeface="Wingdings 2" panose="05020102010507070707" pitchFamily="18" charset="2"/>
              <a:buNone/>
            </a:pPr>
            <a:endParaRPr lang="ja-JP" altLang="en-US" sz="6600" b="1" dirty="0">
              <a:ea typeface="HGｺﾞｼｯｸM" pitchFamily="49"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485140" y="566420"/>
            <a:ext cx="8200390" cy="6025515"/>
          </a:xfrm>
        </p:spPr>
        <p:txBody>
          <a:bodyPr>
            <a:normAutofit fontScale="25000" lnSpcReduction="20000"/>
          </a:bodyPr>
          <a:lstStyle/>
          <a:p>
            <a:pPr marL="63500" algn="ctr" eaLnBrk="1" hangingPunct="1">
              <a:lnSpc>
                <a:spcPct val="110000"/>
              </a:lnSpc>
              <a:buClr>
                <a:srgbClr val="6FB833"/>
              </a:buClr>
            </a:pPr>
            <a:r>
              <a:rPr lang="en-US" altLang="zh-TW" sz="14400" b="1" dirty="0" smtClean="0">
                <a:solidFill>
                  <a:srgbClr val="FF0000"/>
                </a:solidFill>
                <a:latin typeface="ＭＳ Ｐゴシック" panose="020B0600070205080204" pitchFamily="34" charset="-128"/>
                <a:ea typeface="ＭＳ Ｐゴシック" panose="020B0600070205080204" pitchFamily="34" charset="-128"/>
                <a:sym typeface="+mn-ea"/>
              </a:rPr>
              <a:t>2.</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たたえ</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よ</a:t>
            </a:r>
            <a:r>
              <a:rPr lang="zh-TW"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　</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人</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の罪</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つみ</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ゆえ</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に　</a:t>
            </a:r>
            <a:r>
              <a:rPr lang="en-US" altLang="ja-JP" sz="13600" b="1" dirty="0" smtClean="0">
                <a:solidFill>
                  <a:srgbClr val="FF0000"/>
                </a:solidFill>
                <a:latin typeface="ＭＳ Ｐゴシック" panose="020B0600070205080204" pitchFamily="34" charset="-128"/>
                <a:ea typeface="ＭＳ Ｐゴシック" panose="020B0600070205080204" pitchFamily="34" charset="-128"/>
                <a:sym typeface="+mn-ea"/>
              </a:rPr>
              <a:t/>
            </a:r>
            <a:br>
              <a:rPr lang="en-US" altLang="ja-JP" sz="13600" b="1" dirty="0" smtClean="0">
                <a:solidFill>
                  <a:srgbClr val="FF0000"/>
                </a:solidFill>
                <a:latin typeface="ＭＳ Ｐゴシック" panose="020B0600070205080204" pitchFamily="34" charset="-128"/>
                <a:ea typeface="ＭＳ Ｐゴシック" panose="020B0600070205080204" pitchFamily="34" charset="-128"/>
                <a:sym typeface="+mn-ea"/>
              </a:rPr>
            </a:b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 </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十字架</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じゅうじか</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に つ</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きし君</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きみ</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を </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
            </a:r>
            <a:b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b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 君</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きみ</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こそ　永遠</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とこしえ</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の岩</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いわ</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よ </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
            </a:r>
            <a:b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b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 変</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か</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わらぬ　わが望</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のぞ</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みよ</a:t>
            </a:r>
            <a:b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b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 心</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こころ</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の 病</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やまい</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ことご</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と　</a:t>
            </a:r>
            <a:r>
              <a:rPr lang="en-US" altLang="ja-JP" sz="13600" b="1" dirty="0" smtClean="0">
                <a:solidFill>
                  <a:srgbClr val="FF0000"/>
                </a:solidFill>
                <a:latin typeface="ＭＳ Ｐゴシック" panose="020B0600070205080204" pitchFamily="34" charset="-128"/>
                <a:ea typeface="ＭＳ Ｐゴシック" panose="020B0600070205080204" pitchFamily="34" charset="-128"/>
                <a:sym typeface="+mn-ea"/>
              </a:rPr>
              <a:t/>
            </a:r>
            <a:br>
              <a:rPr lang="en-US" altLang="ja-JP" sz="13600" b="1" dirty="0" smtClean="0">
                <a:solidFill>
                  <a:srgbClr val="FF0000"/>
                </a:solidFill>
                <a:latin typeface="ＭＳ Ｐゴシック" panose="020B0600070205080204" pitchFamily="34" charset="-128"/>
                <a:ea typeface="ＭＳ Ｐゴシック" panose="020B0600070205080204" pitchFamily="34" charset="-128"/>
                <a:sym typeface="+mn-ea"/>
              </a:rPr>
            </a:b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 </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癒</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いや</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さ</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れ 安</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や</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き受</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う</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けぬ</a:t>
            </a:r>
            <a:r>
              <a:rPr lang="ja-JP" altLang="en-US" sz="13600" b="1" dirty="0">
                <a:solidFill>
                  <a:srgbClr val="FF0000"/>
                </a:solidFill>
                <a:latin typeface="ＭＳ Ｐゴシック" panose="020B0600070205080204" pitchFamily="34" charset="-128"/>
                <a:ea typeface="ＭＳ Ｐゴシック" panose="020B0600070205080204" pitchFamily="34" charset="-128"/>
              </a:rPr>
              <a:t/>
            </a:r>
            <a:br>
              <a:rPr lang="ja-JP" altLang="en-US" sz="13600" b="1" dirty="0">
                <a:solidFill>
                  <a:srgbClr val="FF0000"/>
                </a:solidFill>
                <a:latin typeface="ＭＳ Ｐゴシック" panose="020B0600070205080204" pitchFamily="34" charset="-128"/>
                <a:ea typeface="ＭＳ Ｐゴシック" panose="020B0600070205080204" pitchFamily="34" charset="-128"/>
              </a:rPr>
            </a:br>
            <a:r>
              <a:rPr lang="ja-JP" altLang="en-US" sz="1800" b="1" dirty="0" smtClean="0">
                <a:solidFill>
                  <a:srgbClr val="FF0000"/>
                </a:solidFill>
                <a:latin typeface="ＭＳ Ｐゴシック" panose="020B0600070205080204" pitchFamily="34" charset="-128"/>
                <a:ea typeface="ＭＳ Ｐゴシック" panose="020B0600070205080204" pitchFamily="34" charset="-128"/>
              </a:rPr>
              <a:t>　</a:t>
            </a:r>
          </a:p>
          <a:p>
            <a:pPr marL="63500" algn="ctr" eaLnBrk="1" hangingPunct="1">
              <a:lnSpc>
                <a:spcPct val="120000"/>
              </a:lnSpc>
              <a:buClr>
                <a:srgbClr val="6FB833"/>
              </a:buClr>
            </a:pPr>
            <a:r>
              <a:rPr lang="ja-JP" altLang="en-US" sz="14400" b="1" dirty="0" smtClean="0">
                <a:solidFill>
                  <a:srgbClr val="FF0000"/>
                </a:solidFill>
                <a:latin typeface="ＭＳ Ｐゴシック" panose="020B0600070205080204" pitchFamily="34" charset="-128"/>
                <a:ea typeface="ＭＳ Ｐゴシック" panose="020B0600070205080204" pitchFamily="34" charset="-128"/>
                <a:sym typeface="+mn-ea"/>
              </a:rPr>
              <a:t>　</a:t>
            </a:r>
            <a:r>
              <a:rPr lang="zh-TW" altLang="en-US" sz="136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讚美！讚美！耶穌我慈悲的</a:t>
            </a:r>
            <a:r>
              <a:rPr lang="zh-TW" altLang="en-US"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救主</a:t>
            </a:r>
            <a:r>
              <a:rPr lang="en-US" altLang="zh-TW"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
            </a:r>
            <a:br>
              <a:rPr lang="en-US" altLang="zh-TW"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br>
            <a:r>
              <a:rPr lang="zh-TW" altLang="en-US"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　為</a:t>
            </a:r>
            <a:r>
              <a:rPr lang="zh-TW" altLang="en-US" sz="136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我</a:t>
            </a:r>
            <a:r>
              <a:rPr lang="ja-JP" altLang="zh-TW" sz="136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衆</a:t>
            </a:r>
            <a:r>
              <a:rPr lang="zh-TW" altLang="en-US" sz="136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罪 受苦流血</a:t>
            </a:r>
            <a:r>
              <a:rPr lang="zh-TW" altLang="en-US"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死亡</a:t>
            </a:r>
            <a:r>
              <a:rPr lang="en-US" altLang="zh-TW"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
            </a:r>
            <a:br>
              <a:rPr lang="en-US" altLang="zh-TW"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br>
            <a:r>
              <a:rPr lang="zh-TW" altLang="en-US"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　主</a:t>
            </a:r>
            <a:r>
              <a:rPr lang="zh-TW" altLang="en-US" sz="136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是磐石，是永遠救恩的</a:t>
            </a:r>
            <a:r>
              <a:rPr lang="zh-TW" altLang="en-US"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盼望</a:t>
            </a:r>
            <a:r>
              <a:rPr lang="en-US" altLang="zh-TW"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
            </a:r>
            <a:br>
              <a:rPr lang="en-US" altLang="zh-TW"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br>
            <a:r>
              <a:rPr lang="zh-TW" altLang="en-US"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　讚美</a:t>
            </a:r>
            <a:r>
              <a:rPr lang="zh-TW" altLang="en-US" sz="136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！讚美！耶穌被釘</a:t>
            </a:r>
            <a:r>
              <a:rPr lang="zh-TW" altLang="en-US"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君王</a:t>
            </a:r>
            <a:r>
              <a:rPr lang="en-US" altLang="zh-TW"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
            </a:r>
            <a:br>
              <a:rPr lang="en-US" altLang="zh-TW"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br>
            <a:r>
              <a:rPr lang="zh-TW" altLang="en-US"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　高聲</a:t>
            </a:r>
            <a:r>
              <a:rPr lang="zh-TW" altLang="en-US" sz="136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歌唱</a:t>
            </a:r>
            <a:r>
              <a:rPr lang="zh-TW" altLang="en-US"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，因主擔當我愁悶</a:t>
            </a:r>
            <a:r>
              <a:rPr lang="en-US" altLang="zh-TW"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
            </a:r>
            <a:br>
              <a:rPr lang="en-US" altLang="zh-TW"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br>
            <a:r>
              <a:rPr lang="zh-TW" altLang="en-US"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　無限慈悲，</a:t>
            </a:r>
            <a:r>
              <a:rPr lang="zh-TW" altLang="en-US" sz="136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何奇妙何</a:t>
            </a:r>
            <a:r>
              <a:rPr lang="zh-TW" altLang="en-US" sz="13600" b="1" dirty="0" smtClean="0">
                <a:solidFill>
                  <a:schemeClr val="tx1"/>
                </a:solidFill>
                <a:latin typeface="ＭＳ Ｐ明朝" panose="02020600040205080304" charset="-128"/>
                <a:ea typeface="ＭＳ Ｐ明朝" panose="02020600040205080304" charset="-128"/>
                <a:cs typeface="ＭＳ Ｐ明朝" panose="02020600040205080304" charset="-128"/>
                <a:sym typeface="+mn-ea"/>
              </a:rPr>
              <a:t>高深</a:t>
            </a:r>
            <a:endParaRPr lang="en-US" altLang="ja-JP" sz="13600" b="1" dirty="0">
              <a:solidFill>
                <a:schemeClr val="tx1"/>
              </a:solidFill>
              <a:latin typeface="ＭＳ Ｐ明朝" panose="02020600040205080304" charset="-128"/>
              <a:ea typeface="ＭＳ Ｐ明朝" panose="02020600040205080304" charset="-128"/>
            </a:endParaRPr>
          </a:p>
        </p:txBody>
      </p:sp>
      <p:sp>
        <p:nvSpPr>
          <p:cNvPr id="2" name="テキストボックス 1"/>
          <p:cNvSpPr txBox="1"/>
          <p:nvPr/>
        </p:nvSpPr>
        <p:spPr>
          <a:xfrm>
            <a:off x="8082915" y="229235"/>
            <a:ext cx="950595" cy="337185"/>
          </a:xfrm>
          <a:prstGeom prst="rect">
            <a:avLst/>
          </a:prstGeom>
          <a:noFill/>
        </p:spPr>
        <p:txBody>
          <a:bodyPr wrap="square" rtlCol="0">
            <a:spAutoFit/>
          </a:bodyPr>
          <a:lstStyle/>
          <a:p>
            <a:r>
              <a:rPr lang="en-US" altLang="ja-JP" sz="1600"/>
              <a:t>033-3/6</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圖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562322" y="332656"/>
            <a:ext cx="5134322" cy="1440160"/>
          </a:xfrm>
        </p:spPr>
        <p:txBody>
          <a:bodyPr>
            <a:normAutofit/>
          </a:bodyPr>
          <a:lstStyle/>
          <a:p>
            <a:pPr marL="182880" indent="0" algn="ctr">
              <a:buFont typeface="Georgia" panose="02040502050405020303" pitchFamily="18" charset="0"/>
              <a:buNone/>
              <a:defRPr/>
            </a:pPr>
            <a:r>
              <a:rPr lang="ja-JP" altLang="en-US" sz="6600" dirty="0">
                <a:solidFill>
                  <a:schemeClr val="bg1"/>
                </a:solidFill>
              </a:rPr>
              <a:t>賜福與你</a:t>
            </a:r>
          </a:p>
        </p:txBody>
      </p:sp>
      <p:sp>
        <p:nvSpPr>
          <p:cNvPr id="49156" name="サブタイトル 2"/>
          <p:cNvSpPr>
            <a:spLocks noGrp="1"/>
          </p:cNvSpPr>
          <p:nvPr>
            <p:ph type="subTitle" idx="1"/>
          </p:nvPr>
        </p:nvSpPr>
        <p:spPr>
          <a:xfrm>
            <a:off x="323528" y="1556197"/>
            <a:ext cx="7342583" cy="1728787"/>
          </a:xfrm>
        </p:spPr>
        <p:txBody>
          <a:bodyPr>
            <a:noAutofit/>
          </a:bodyPr>
          <a:lstStyle/>
          <a:p>
            <a:pPr>
              <a:defRPr/>
            </a:pPr>
            <a:r>
              <a:rPr lang="ja-JP" altLang="en-US" sz="4000" b="1" dirty="0">
                <a:solidFill>
                  <a:schemeClr val="bg1"/>
                </a:solidFill>
                <a:latin typeface="Plantagenet Cherokee" panose="02020602070100000000" pitchFamily="18" charset="0"/>
              </a:rPr>
              <a:t>み恵み　あなたに</a:t>
            </a:r>
            <a:endParaRPr lang="en-US" altLang="ja-JP" sz="4000" b="1" dirty="0">
              <a:solidFill>
                <a:schemeClr val="bg1"/>
              </a:solidFill>
              <a:latin typeface="Plantagenet Cherokee" panose="02020602070100000000" pitchFamily="18" charset="0"/>
            </a:endParaRPr>
          </a:p>
          <a:p>
            <a:pPr>
              <a:defRPr/>
            </a:pPr>
            <a:r>
              <a:rPr lang="en-US" altLang="ja-JP" sz="3200" b="1" dirty="0">
                <a:solidFill>
                  <a:schemeClr val="bg1"/>
                </a:solidFill>
                <a:latin typeface="Plantagenet Cherokee" panose="02020602070100000000" pitchFamily="18" charset="0"/>
              </a:rPr>
              <a:t>Blessings of God Be upon You</a:t>
            </a:r>
            <a:endParaRPr lang="ja-JP" altLang="en-US" sz="3200" b="1" dirty="0">
              <a:solidFill>
                <a:srgbClr val="FF0000"/>
              </a:solidFill>
              <a:latin typeface="Plantagenet Cherokee" panose="02020602070100000000"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9" name="コンテンツ プレースホルダ 2"/>
          <p:cNvSpPr>
            <a:spLocks noGrp="1"/>
          </p:cNvSpPr>
          <p:nvPr>
            <p:ph idx="1"/>
          </p:nvPr>
        </p:nvSpPr>
        <p:spPr>
          <a:xfrm>
            <a:off x="4787900" y="504825"/>
            <a:ext cx="4105275" cy="3141663"/>
          </a:xfrm>
        </p:spPr>
        <p:txBody>
          <a:bodyPr vert="horz" wrap="square" anchor="t"/>
          <a:lstStyle/>
          <a:p>
            <a:pPr lvl="0" fontAlgn="base">
              <a:lnSpc>
                <a:spcPct val="130000"/>
              </a:lnSpc>
              <a:buNone/>
            </a:pPr>
            <a:r>
              <a:rPr lang="zh-CN" altLang="en-US" b="1" strike="noStrike" noProof="1"/>
              <a:t>願主的恩惠慈愛 </a:t>
            </a:r>
            <a:endParaRPr lang="en-US" altLang="x-none" b="1" strike="noStrike" noProof="1"/>
          </a:p>
          <a:p>
            <a:pPr lvl="0" fontAlgn="base">
              <a:lnSpc>
                <a:spcPct val="130000"/>
              </a:lnSpc>
              <a:buNone/>
            </a:pPr>
            <a:r>
              <a:rPr lang="en-US" altLang="x-none" b="1" strike="noStrike" noProof="1"/>
              <a:t>	</a:t>
            </a:r>
            <a:r>
              <a:rPr lang="zh-CN" altLang="en-US" b="1" strike="noStrike" noProof="1"/>
              <a:t>與你同在</a:t>
            </a:r>
            <a:endParaRPr lang="en-US" altLang="x-none" b="1" strike="noStrike" noProof="1"/>
          </a:p>
          <a:p>
            <a:pPr lvl="0" fontAlgn="base">
              <a:lnSpc>
                <a:spcPct val="130000"/>
              </a:lnSpc>
              <a:buNone/>
            </a:pPr>
            <a:r>
              <a:rPr lang="zh-CN" altLang="en-US" b="1" strike="noStrike" noProof="1"/>
              <a:t>願主的靈 時時圍繞</a:t>
            </a:r>
            <a:endParaRPr lang="en-US" altLang="x-none" b="1" strike="noStrike" noProof="1"/>
          </a:p>
          <a:p>
            <a:pPr lvl="0" fontAlgn="base">
              <a:lnSpc>
                <a:spcPct val="130000"/>
              </a:lnSpc>
              <a:buNone/>
            </a:pPr>
            <a:r>
              <a:rPr lang="zh-CN" altLang="en-US" b="1" strike="noStrike" noProof="1"/>
              <a:t>恩典降下 賜福與你</a:t>
            </a:r>
            <a:endParaRPr lang="en-US" altLang="x-none" b="1" strike="noStrike" noProof="1"/>
          </a:p>
          <a:p>
            <a:pPr lvl="0" fontAlgn="base">
              <a:lnSpc>
                <a:spcPct val="130000"/>
              </a:lnSpc>
              <a:buNone/>
            </a:pPr>
            <a:r>
              <a:rPr lang="zh-CN" altLang="en-US" b="1" strike="noStrike" noProof="1"/>
              <a:t>平安喜樂 天天充滿你</a:t>
            </a:r>
            <a:endParaRPr lang="ja-JP" altLang="en-US" b="1" strike="noStrike" noProof="1"/>
          </a:p>
        </p:txBody>
      </p:sp>
      <p:sp>
        <p:nvSpPr>
          <p:cNvPr id="692227" name="コンテンツ プレースホルダ 2"/>
          <p:cNvSpPr txBox="1"/>
          <p:nvPr/>
        </p:nvSpPr>
        <p:spPr>
          <a:xfrm>
            <a:off x="287338" y="535305"/>
            <a:ext cx="4500562" cy="3168650"/>
          </a:xfrm>
          <a:prstGeom prst="rect">
            <a:avLst/>
          </a:prstGeom>
          <a:noFill/>
          <a:ln w="9525">
            <a:noFill/>
          </a:ln>
        </p:spPr>
        <p:txBody>
          <a:bodyPr anchor="t"/>
          <a:lstStyle/>
          <a:p>
            <a:pPr>
              <a:lnSpc>
                <a:spcPct val="130000"/>
              </a:lnSpc>
            </a:pPr>
            <a:r>
              <a:rPr lang="ja-JP" altLang="en-US" sz="3600" b="1" dirty="0">
                <a:solidFill>
                  <a:srgbClr val="FFFF00"/>
                </a:solidFill>
                <a:latin typeface="ＭＳ Ｐゴシック" panose="020B0600070205080204" pitchFamily="2" charset="-122"/>
                <a:ea typeface="ＭＳ Ｐゴシック" panose="020B0600070205080204" pitchFamily="2" charset="-122"/>
              </a:rPr>
              <a:t>主のいつくしみ </a:t>
            </a:r>
            <a:endParaRPr lang="ja-JP" altLang="en-US" sz="4000" b="1" dirty="0">
              <a:solidFill>
                <a:srgbClr val="FFFF00"/>
              </a:solidFill>
              <a:latin typeface="ＭＳ Ｐゴシック" panose="020B0600070205080204" pitchFamily="2" charset="-122"/>
              <a:ea typeface="ＭＳ Ｐゴシック" panose="020B0600070205080204" pitchFamily="2" charset="-122"/>
            </a:endParaRPr>
          </a:p>
          <a:p>
            <a:pPr>
              <a:lnSpc>
                <a:spcPct val="130000"/>
              </a:lnSpc>
            </a:pPr>
            <a:r>
              <a:rPr lang="en-US" altLang="ja-JP" sz="3600" b="1" dirty="0">
                <a:solidFill>
                  <a:srgbClr val="FFFF00"/>
                </a:solidFill>
                <a:latin typeface="ＭＳ Ｐゴシック" panose="020B0600070205080204" pitchFamily="2" charset="-122"/>
                <a:ea typeface="ＭＳ Ｐゴシック" panose="020B0600070205080204" pitchFamily="2" charset="-122"/>
              </a:rPr>
              <a:t>	</a:t>
            </a:r>
            <a:r>
              <a:rPr lang="ja-JP" altLang="en-US" sz="3600" b="1" dirty="0">
                <a:solidFill>
                  <a:srgbClr val="FFFF00"/>
                </a:solidFill>
                <a:latin typeface="ＭＳ Ｐゴシック" panose="020B0600070205080204" pitchFamily="2" charset="-122"/>
                <a:ea typeface="ＭＳ Ｐゴシック" panose="020B0600070205080204" pitchFamily="2" charset="-122"/>
              </a:rPr>
              <a:t>みめぐみ</a:t>
            </a:r>
          </a:p>
          <a:p>
            <a:pPr>
              <a:lnSpc>
                <a:spcPct val="130000"/>
              </a:lnSpc>
            </a:pPr>
            <a:r>
              <a:rPr lang="ja-JP" altLang="en-US" sz="3600" b="1" dirty="0">
                <a:solidFill>
                  <a:srgbClr val="FFFF00"/>
                </a:solidFill>
                <a:latin typeface="ＭＳ Ｐゴシック" panose="020B0600070205080204" pitchFamily="2" charset="-122"/>
                <a:ea typeface="ＭＳ Ｐゴシック" panose="020B0600070205080204" pitchFamily="2" charset="-122"/>
              </a:rPr>
              <a:t>あなたの あゆみに</a:t>
            </a:r>
          </a:p>
          <a:p>
            <a:pPr>
              <a:lnSpc>
                <a:spcPct val="130000"/>
              </a:lnSpc>
            </a:pPr>
            <a:r>
              <a:rPr lang="ja-JP" altLang="en-US" sz="3600" b="1" dirty="0">
                <a:solidFill>
                  <a:srgbClr val="FFFF00"/>
                </a:solidFill>
                <a:latin typeface="ＭＳ Ｐゴシック" panose="020B0600070205080204" pitchFamily="2" charset="-122"/>
                <a:ea typeface="ＭＳ Ｐゴシック" panose="020B0600070205080204" pitchFamily="2" charset="-122"/>
              </a:rPr>
              <a:t>そそがれ あふれる</a:t>
            </a:r>
          </a:p>
          <a:p>
            <a:pPr>
              <a:lnSpc>
                <a:spcPct val="130000"/>
              </a:lnSpc>
            </a:pPr>
            <a:r>
              <a:rPr lang="ja-JP" altLang="en-US" sz="3600" b="1" dirty="0">
                <a:solidFill>
                  <a:srgbClr val="FFFF00"/>
                </a:solidFill>
                <a:latin typeface="ＭＳ Ｐゴシック" panose="020B0600070205080204" pitchFamily="2" charset="-122"/>
                <a:ea typeface="ＭＳ Ｐゴシック" panose="020B0600070205080204" pitchFamily="2" charset="-122"/>
              </a:rPr>
              <a:t>ゆたかに 日々満たす</a:t>
            </a:r>
          </a:p>
        </p:txBody>
      </p:sp>
      <p:sp>
        <p:nvSpPr>
          <p:cNvPr id="692228" name="Rectangle 1"/>
          <p:cNvSpPr/>
          <p:nvPr/>
        </p:nvSpPr>
        <p:spPr>
          <a:xfrm>
            <a:off x="228918" y="4766628"/>
            <a:ext cx="7853045" cy="1814830"/>
          </a:xfrm>
          <a:prstGeom prst="rect">
            <a:avLst/>
          </a:prstGeom>
          <a:noFill/>
          <a:ln w="9525">
            <a:noFill/>
          </a:ln>
        </p:spPr>
        <p:txBody>
          <a:bodyPr wrap="none" anchor="ctr">
            <a:spAutoFit/>
          </a:bodyPr>
          <a:lstStyle/>
          <a:p>
            <a:pPr algn="just" eaLnBrk="0" hangingPunct="0"/>
            <a:r>
              <a:rPr lang="ja-JP" altLang="en-US" sz="2800" dirty="0">
                <a:latin typeface="Arial" panose="020B0604020202020204" pitchFamily="34" charset="0"/>
                <a:ea typeface="PMingLiU" panose="02020500000000000000" pitchFamily="18" charset="-120"/>
              </a:rPr>
              <a:t>May Father's love and His grace be with you; </a:t>
            </a:r>
          </a:p>
          <a:p>
            <a:pPr algn="just" eaLnBrk="0" hangingPunct="0"/>
            <a:r>
              <a:rPr lang="ja-JP" altLang="en-US" sz="2800" dirty="0">
                <a:latin typeface="Arial" panose="020B0604020202020204" pitchFamily="34" charset="0"/>
                <a:ea typeface="PMingLiU" panose="02020500000000000000" pitchFamily="18" charset="-120"/>
              </a:rPr>
              <a:t>May Holy Spirit cover you.</a:t>
            </a:r>
            <a:br>
              <a:rPr lang="ja-JP" altLang="en-US" sz="2800" dirty="0">
                <a:latin typeface="Arial" panose="020B0604020202020204" pitchFamily="34" charset="0"/>
                <a:ea typeface="PMingLiU" panose="02020500000000000000" pitchFamily="18" charset="-120"/>
              </a:rPr>
            </a:br>
            <a:r>
              <a:rPr lang="ja-JP" altLang="en-US" sz="2800" dirty="0">
                <a:latin typeface="Arial" panose="020B0604020202020204" pitchFamily="34" charset="0"/>
                <a:ea typeface="PMingLiU" panose="02020500000000000000" pitchFamily="18" charset="-120"/>
              </a:rPr>
              <a:t>Grace upon grace, granted to you; </a:t>
            </a:r>
          </a:p>
          <a:p>
            <a:pPr algn="just" eaLnBrk="0" hangingPunct="0"/>
            <a:r>
              <a:rPr lang="ja-JP" altLang="en-US" sz="2800" dirty="0">
                <a:latin typeface="Arial" panose="020B0604020202020204" pitchFamily="34" charset="0"/>
                <a:ea typeface="PMingLiU" panose="02020500000000000000" pitchFamily="18" charset="-120"/>
              </a:rPr>
              <a:t>May His peace and joy flow over you.</a:t>
            </a:r>
          </a:p>
        </p:txBody>
      </p:sp>
      <p:sp>
        <p:nvSpPr>
          <p:cNvPr id="692229" name="テキストボックス 644101"/>
          <p:cNvSpPr txBox="1"/>
          <p:nvPr/>
        </p:nvSpPr>
        <p:spPr>
          <a:xfrm>
            <a:off x="8378825" y="44450"/>
            <a:ext cx="706755" cy="460375"/>
          </a:xfrm>
          <a:prstGeom prst="rect">
            <a:avLst/>
          </a:prstGeom>
          <a:noFill/>
          <a:ln w="9525">
            <a:noFill/>
          </a:ln>
        </p:spPr>
        <p:txBody>
          <a:bodyPr wrap="square" anchor="t">
            <a:spAutoFit/>
          </a:bodyPr>
          <a:lstStyle/>
          <a:p>
            <a:r>
              <a:rPr lang="ja-JP" altLang="en-US" sz="2400" dirty="0">
                <a:latin typeface="Arial" panose="020B0604020202020204" pitchFamily="34" charset="0"/>
                <a:ea typeface="ＭＳ Ｐゴシック" panose="020B0600070205080204" pitchFamily="2" charset="-122"/>
              </a:rPr>
              <a:t>1/</a:t>
            </a:r>
            <a:r>
              <a:rPr lang="en-US" altLang="ja-JP" sz="2400" dirty="0">
                <a:latin typeface="Arial" panose="020B0604020202020204" pitchFamily="34" charset="0"/>
                <a:ea typeface="ＭＳ Ｐゴシック" panose="020B0600070205080204" pitchFamily="2" charset="-122"/>
              </a:rPr>
              <a:t>3</a:t>
            </a:r>
          </a:p>
        </p:txBody>
      </p:sp>
    </p:spTree>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9" name="コンテンツ プレースホルダ 2"/>
          <p:cNvSpPr>
            <a:spLocks noGrp="1"/>
          </p:cNvSpPr>
          <p:nvPr>
            <p:ph idx="1"/>
          </p:nvPr>
        </p:nvSpPr>
        <p:spPr>
          <a:xfrm>
            <a:off x="4787900" y="504825"/>
            <a:ext cx="4105275" cy="3141663"/>
          </a:xfrm>
        </p:spPr>
        <p:txBody>
          <a:bodyPr vert="horz" wrap="square" anchor="t"/>
          <a:lstStyle/>
          <a:p>
            <a:pPr lvl="0" fontAlgn="base">
              <a:lnSpc>
                <a:spcPct val="130000"/>
              </a:lnSpc>
              <a:buNone/>
            </a:pPr>
            <a:r>
              <a:rPr lang="zh-CN" altLang="en-US" b="1" strike="noStrike" noProof="1"/>
              <a:t>願主的恩惠慈愛 </a:t>
            </a:r>
            <a:endParaRPr lang="en-US" altLang="x-none" b="1" strike="noStrike" noProof="1"/>
          </a:p>
          <a:p>
            <a:pPr lvl="0" fontAlgn="base">
              <a:lnSpc>
                <a:spcPct val="130000"/>
              </a:lnSpc>
              <a:buNone/>
            </a:pPr>
            <a:r>
              <a:rPr lang="en-US" altLang="x-none" b="1" strike="noStrike" noProof="1"/>
              <a:t>	</a:t>
            </a:r>
            <a:r>
              <a:rPr lang="zh-CN" altLang="en-US" b="1" strike="noStrike" noProof="1"/>
              <a:t>與你同在</a:t>
            </a:r>
            <a:endParaRPr lang="en-US" altLang="x-none" b="1" strike="noStrike" noProof="1"/>
          </a:p>
          <a:p>
            <a:pPr lvl="0" fontAlgn="base">
              <a:lnSpc>
                <a:spcPct val="130000"/>
              </a:lnSpc>
              <a:buNone/>
            </a:pPr>
            <a:r>
              <a:rPr lang="zh-CN" altLang="en-US" b="1" strike="noStrike" noProof="1"/>
              <a:t>願主的靈 時時圍繞</a:t>
            </a:r>
            <a:endParaRPr lang="en-US" altLang="x-none" b="1" strike="noStrike" noProof="1"/>
          </a:p>
          <a:p>
            <a:pPr lvl="0" fontAlgn="base">
              <a:lnSpc>
                <a:spcPct val="130000"/>
              </a:lnSpc>
              <a:buNone/>
            </a:pPr>
            <a:r>
              <a:rPr lang="zh-CN" altLang="en-US" b="1" strike="noStrike" noProof="1"/>
              <a:t>恩典降下 賜福與你</a:t>
            </a:r>
            <a:endParaRPr lang="en-US" altLang="x-none" b="1" strike="noStrike" noProof="1"/>
          </a:p>
          <a:p>
            <a:pPr lvl="0" fontAlgn="base">
              <a:lnSpc>
                <a:spcPct val="130000"/>
              </a:lnSpc>
              <a:buNone/>
            </a:pPr>
            <a:r>
              <a:rPr lang="zh-CN" altLang="en-US" b="1" strike="noStrike" noProof="1"/>
              <a:t>平安喜樂 天天充滿你</a:t>
            </a:r>
            <a:endParaRPr lang="ja-JP" altLang="en-US" b="1" strike="noStrike" noProof="1"/>
          </a:p>
        </p:txBody>
      </p:sp>
      <p:sp>
        <p:nvSpPr>
          <p:cNvPr id="692227" name="コンテンツ プレースホルダ 2"/>
          <p:cNvSpPr txBox="1"/>
          <p:nvPr/>
        </p:nvSpPr>
        <p:spPr>
          <a:xfrm>
            <a:off x="287338" y="535305"/>
            <a:ext cx="4500562" cy="3168650"/>
          </a:xfrm>
          <a:prstGeom prst="rect">
            <a:avLst/>
          </a:prstGeom>
          <a:noFill/>
          <a:ln w="9525">
            <a:noFill/>
          </a:ln>
        </p:spPr>
        <p:txBody>
          <a:bodyPr anchor="t"/>
          <a:lstStyle/>
          <a:p>
            <a:pPr>
              <a:lnSpc>
                <a:spcPct val="130000"/>
              </a:lnSpc>
            </a:pPr>
            <a:r>
              <a:rPr lang="ja-JP" altLang="en-US" sz="3600" b="1" dirty="0">
                <a:solidFill>
                  <a:srgbClr val="FFFF00"/>
                </a:solidFill>
                <a:latin typeface="ＭＳ Ｐゴシック" panose="020B0600070205080204" pitchFamily="2" charset="-122"/>
                <a:ea typeface="ＭＳ Ｐゴシック" panose="020B0600070205080204" pitchFamily="2" charset="-122"/>
              </a:rPr>
              <a:t>主のいつくしみ </a:t>
            </a:r>
            <a:endParaRPr lang="ja-JP" altLang="en-US" sz="4000" b="1" dirty="0">
              <a:solidFill>
                <a:srgbClr val="FFFF00"/>
              </a:solidFill>
              <a:latin typeface="ＭＳ Ｐゴシック" panose="020B0600070205080204" pitchFamily="2" charset="-122"/>
              <a:ea typeface="ＭＳ Ｐゴシック" panose="020B0600070205080204" pitchFamily="2" charset="-122"/>
            </a:endParaRPr>
          </a:p>
          <a:p>
            <a:pPr>
              <a:lnSpc>
                <a:spcPct val="130000"/>
              </a:lnSpc>
            </a:pPr>
            <a:r>
              <a:rPr lang="en-US" altLang="ja-JP" sz="3600" b="1" dirty="0">
                <a:solidFill>
                  <a:srgbClr val="FFFF00"/>
                </a:solidFill>
                <a:latin typeface="ＭＳ Ｐゴシック" panose="020B0600070205080204" pitchFamily="2" charset="-122"/>
                <a:ea typeface="ＭＳ Ｐゴシック" panose="020B0600070205080204" pitchFamily="2" charset="-122"/>
              </a:rPr>
              <a:t>	</a:t>
            </a:r>
            <a:r>
              <a:rPr lang="ja-JP" altLang="en-US" sz="3600" b="1" dirty="0">
                <a:solidFill>
                  <a:srgbClr val="FFFF00"/>
                </a:solidFill>
                <a:latin typeface="ＭＳ Ｐゴシック" panose="020B0600070205080204" pitchFamily="2" charset="-122"/>
                <a:ea typeface="ＭＳ Ｐゴシック" panose="020B0600070205080204" pitchFamily="2" charset="-122"/>
              </a:rPr>
              <a:t>みめぐみ</a:t>
            </a:r>
          </a:p>
          <a:p>
            <a:pPr>
              <a:lnSpc>
                <a:spcPct val="130000"/>
              </a:lnSpc>
            </a:pPr>
            <a:r>
              <a:rPr lang="ja-JP" altLang="en-US" sz="3600" b="1" dirty="0">
                <a:solidFill>
                  <a:srgbClr val="FFFF00"/>
                </a:solidFill>
                <a:latin typeface="ＭＳ Ｐゴシック" panose="020B0600070205080204" pitchFamily="2" charset="-122"/>
                <a:ea typeface="ＭＳ Ｐゴシック" panose="020B0600070205080204" pitchFamily="2" charset="-122"/>
              </a:rPr>
              <a:t>あなたの あゆみに</a:t>
            </a:r>
          </a:p>
          <a:p>
            <a:pPr>
              <a:lnSpc>
                <a:spcPct val="130000"/>
              </a:lnSpc>
            </a:pPr>
            <a:r>
              <a:rPr lang="ja-JP" altLang="en-US" sz="3600" b="1" dirty="0">
                <a:solidFill>
                  <a:srgbClr val="FFFF00"/>
                </a:solidFill>
                <a:latin typeface="ＭＳ Ｐゴシック" panose="020B0600070205080204" pitchFamily="2" charset="-122"/>
                <a:ea typeface="ＭＳ Ｐゴシック" panose="020B0600070205080204" pitchFamily="2" charset="-122"/>
              </a:rPr>
              <a:t>そそがれ あふれる</a:t>
            </a:r>
          </a:p>
          <a:p>
            <a:pPr>
              <a:lnSpc>
                <a:spcPct val="130000"/>
              </a:lnSpc>
            </a:pPr>
            <a:r>
              <a:rPr lang="ja-JP" altLang="en-US" sz="3600" b="1" dirty="0">
                <a:solidFill>
                  <a:srgbClr val="FFFF00"/>
                </a:solidFill>
                <a:latin typeface="ＭＳ Ｐゴシック" panose="020B0600070205080204" pitchFamily="2" charset="-122"/>
                <a:ea typeface="ＭＳ Ｐゴシック" panose="020B0600070205080204" pitchFamily="2" charset="-122"/>
              </a:rPr>
              <a:t>ゆたかに 日々満たす</a:t>
            </a:r>
          </a:p>
        </p:txBody>
      </p:sp>
      <p:sp>
        <p:nvSpPr>
          <p:cNvPr id="692228" name="Rectangle 1"/>
          <p:cNvSpPr/>
          <p:nvPr/>
        </p:nvSpPr>
        <p:spPr>
          <a:xfrm>
            <a:off x="228918" y="4766628"/>
            <a:ext cx="7853045" cy="1814830"/>
          </a:xfrm>
          <a:prstGeom prst="rect">
            <a:avLst/>
          </a:prstGeom>
          <a:noFill/>
          <a:ln w="9525">
            <a:noFill/>
          </a:ln>
        </p:spPr>
        <p:txBody>
          <a:bodyPr wrap="none" anchor="ctr">
            <a:spAutoFit/>
          </a:bodyPr>
          <a:lstStyle/>
          <a:p>
            <a:pPr algn="just" eaLnBrk="0" hangingPunct="0"/>
            <a:r>
              <a:rPr lang="ja-JP" altLang="en-US" sz="2800" dirty="0">
                <a:latin typeface="Arial" panose="020B0604020202020204" pitchFamily="34" charset="0"/>
                <a:ea typeface="PMingLiU" panose="02020500000000000000" pitchFamily="18" charset="-120"/>
              </a:rPr>
              <a:t>May Father's love and His grace be with you; </a:t>
            </a:r>
          </a:p>
          <a:p>
            <a:pPr algn="just" eaLnBrk="0" hangingPunct="0"/>
            <a:r>
              <a:rPr lang="ja-JP" altLang="en-US" sz="2800" dirty="0">
                <a:latin typeface="Arial" panose="020B0604020202020204" pitchFamily="34" charset="0"/>
                <a:ea typeface="PMingLiU" panose="02020500000000000000" pitchFamily="18" charset="-120"/>
              </a:rPr>
              <a:t>May Holy Spirit cover you.</a:t>
            </a:r>
            <a:br>
              <a:rPr lang="ja-JP" altLang="en-US" sz="2800" dirty="0">
                <a:latin typeface="Arial" panose="020B0604020202020204" pitchFamily="34" charset="0"/>
                <a:ea typeface="PMingLiU" panose="02020500000000000000" pitchFamily="18" charset="-120"/>
              </a:rPr>
            </a:br>
            <a:r>
              <a:rPr lang="ja-JP" altLang="en-US" sz="2800" dirty="0">
                <a:latin typeface="Arial" panose="020B0604020202020204" pitchFamily="34" charset="0"/>
                <a:ea typeface="PMingLiU" panose="02020500000000000000" pitchFamily="18" charset="-120"/>
              </a:rPr>
              <a:t>Grace upon grace, granted to you; </a:t>
            </a:r>
          </a:p>
          <a:p>
            <a:pPr algn="just" eaLnBrk="0" hangingPunct="0"/>
            <a:r>
              <a:rPr lang="ja-JP" altLang="en-US" sz="2800" dirty="0">
                <a:latin typeface="Arial" panose="020B0604020202020204" pitchFamily="34" charset="0"/>
                <a:ea typeface="PMingLiU" panose="02020500000000000000" pitchFamily="18" charset="-120"/>
              </a:rPr>
              <a:t>May His peace and joy flow over you.</a:t>
            </a:r>
          </a:p>
        </p:txBody>
      </p:sp>
      <p:sp>
        <p:nvSpPr>
          <p:cNvPr id="692229" name="テキストボックス 644101"/>
          <p:cNvSpPr txBox="1"/>
          <p:nvPr/>
        </p:nvSpPr>
        <p:spPr>
          <a:xfrm>
            <a:off x="8378825" y="44450"/>
            <a:ext cx="706755" cy="460375"/>
          </a:xfrm>
          <a:prstGeom prst="rect">
            <a:avLst/>
          </a:prstGeom>
          <a:noFill/>
          <a:ln w="9525">
            <a:noFill/>
          </a:ln>
        </p:spPr>
        <p:txBody>
          <a:bodyPr wrap="square" anchor="t">
            <a:spAutoFit/>
          </a:bodyPr>
          <a:lstStyle/>
          <a:p>
            <a:r>
              <a:rPr lang="en-US" altLang="ja-JP" sz="2400" dirty="0">
                <a:latin typeface="Arial" panose="020B0604020202020204" pitchFamily="34" charset="0"/>
                <a:ea typeface="ＭＳ Ｐゴシック" panose="020B0600070205080204" pitchFamily="2" charset="-122"/>
              </a:rPr>
              <a:t>2</a:t>
            </a:r>
            <a:r>
              <a:rPr lang="ja-JP" altLang="en-US" sz="2400" dirty="0">
                <a:latin typeface="Arial" panose="020B0604020202020204" pitchFamily="34" charset="0"/>
                <a:ea typeface="ＭＳ Ｐゴシック" panose="020B0600070205080204" pitchFamily="2" charset="-122"/>
              </a:rPr>
              <a:t>/</a:t>
            </a:r>
            <a:r>
              <a:rPr lang="en-US" altLang="ja-JP" sz="2400" dirty="0">
                <a:latin typeface="Arial" panose="020B0604020202020204" pitchFamily="34" charset="0"/>
                <a:ea typeface="ＭＳ Ｐゴシック" panose="020B0600070205080204" pitchFamily="2" charset="-122"/>
              </a:rPr>
              <a:t>3</a:t>
            </a:r>
          </a:p>
        </p:txBody>
      </p:sp>
    </p:spTree>
  </p:cSld>
  <p:clrMapOvr>
    <a:masterClrMapping/>
  </p:clrMapOvr>
  <p:transition spd="med"/>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コンテンツ プレースホルダ 2"/>
          <p:cNvSpPr>
            <a:spLocks noGrp="1"/>
          </p:cNvSpPr>
          <p:nvPr>
            <p:ph idx="1"/>
          </p:nvPr>
        </p:nvSpPr>
        <p:spPr>
          <a:xfrm>
            <a:off x="4600575" y="591185"/>
            <a:ext cx="4502785" cy="2421255"/>
          </a:xfrm>
        </p:spPr>
        <p:txBody>
          <a:bodyPr vert="horz" wrap="square" anchor="t"/>
          <a:lstStyle/>
          <a:p>
            <a:pPr lvl="0" fontAlgn="base">
              <a:buNone/>
            </a:pPr>
            <a:r>
              <a:rPr lang="zh-CN" altLang="en-US" sz="3600" b="1" strike="noStrike" noProof="1"/>
              <a:t>賜福與你 賜福與你</a:t>
            </a:r>
            <a:endParaRPr lang="en-US" altLang="x-none" sz="3600" b="1" strike="noStrike" noProof="1"/>
          </a:p>
          <a:p>
            <a:pPr lvl="0" fontAlgn="base">
              <a:buNone/>
            </a:pPr>
            <a:r>
              <a:rPr lang="zh-CN" altLang="en-US" sz="3600" b="1" strike="noStrike" noProof="1"/>
              <a:t>平安喜樂 天天充滿你</a:t>
            </a:r>
            <a:endParaRPr lang="en-US" altLang="x-none" sz="3600" b="1" strike="noStrike" noProof="1"/>
          </a:p>
          <a:p>
            <a:pPr lvl="0" fontAlgn="base">
              <a:buNone/>
            </a:pPr>
            <a:r>
              <a:rPr lang="zh-CN" altLang="en-US" sz="3600" b="1" strike="noStrike" noProof="1"/>
              <a:t>賜福與你 賜福與你</a:t>
            </a:r>
            <a:endParaRPr lang="en-US" altLang="x-none" sz="3600" b="1" strike="noStrike" noProof="1"/>
          </a:p>
          <a:p>
            <a:pPr lvl="0" fontAlgn="base">
              <a:buNone/>
            </a:pPr>
            <a:r>
              <a:rPr lang="zh-CN" altLang="en-US" sz="3600" b="1" strike="noStrike" noProof="1"/>
              <a:t>平安喜樂 天天充滿你</a:t>
            </a:r>
          </a:p>
          <a:p>
            <a:pPr lvl="0" fontAlgn="base">
              <a:buNone/>
            </a:pPr>
            <a:endParaRPr lang="zh-CN" altLang="en-US" sz="3600" b="1" strike="noStrike" noProof="1"/>
          </a:p>
        </p:txBody>
      </p:sp>
      <p:sp>
        <p:nvSpPr>
          <p:cNvPr id="694274" name="コンテンツ プレースホルダ 2"/>
          <p:cNvSpPr txBox="1"/>
          <p:nvPr/>
        </p:nvSpPr>
        <p:spPr>
          <a:xfrm>
            <a:off x="197485" y="519430"/>
            <a:ext cx="4500245" cy="3228340"/>
          </a:xfrm>
          <a:prstGeom prst="rect">
            <a:avLst/>
          </a:prstGeom>
          <a:noFill/>
          <a:ln w="9525">
            <a:noFill/>
          </a:ln>
        </p:spPr>
        <p:txBody>
          <a:bodyPr anchor="t"/>
          <a:lstStyle/>
          <a:p>
            <a:pPr>
              <a:lnSpc>
                <a:spcPct val="120000"/>
              </a:lnSpc>
            </a:pPr>
            <a:r>
              <a:rPr lang="ja-JP" altLang="en-US" sz="3600" b="1" dirty="0">
                <a:solidFill>
                  <a:srgbClr val="FFFF00"/>
                </a:solidFill>
                <a:latin typeface="ＭＳ Ｐゴシック" panose="020B0600070205080204" pitchFamily="2" charset="-122"/>
                <a:ea typeface="ＭＳ Ｐゴシック" panose="020B0600070205080204" pitchFamily="2" charset="-122"/>
              </a:rPr>
              <a:t>みめぐみ あなたに</a:t>
            </a:r>
          </a:p>
          <a:p>
            <a:pPr>
              <a:lnSpc>
                <a:spcPct val="120000"/>
              </a:lnSpc>
            </a:pPr>
            <a:r>
              <a:rPr lang="ja-JP" altLang="en-US" sz="3600" b="1" u="sng" dirty="0">
                <a:solidFill>
                  <a:srgbClr val="FFFF00"/>
                </a:solidFill>
                <a:latin typeface="ＭＳ Ｐゴシック" panose="020B0600070205080204" pitchFamily="2" charset="-122"/>
                <a:ea typeface="ＭＳ Ｐゴシック" panose="020B0600070205080204" pitchFamily="2" charset="-122"/>
              </a:rPr>
              <a:t>やすらぎ</a:t>
            </a:r>
            <a:r>
              <a:rPr lang="ja-JP" altLang="en-US" sz="3600" b="1" dirty="0">
                <a:solidFill>
                  <a:srgbClr val="FFFF00"/>
                </a:solidFill>
                <a:latin typeface="ＭＳ Ｐゴシック" panose="020B0600070205080204" pitchFamily="2" charset="-122"/>
                <a:ea typeface="ＭＳ Ｐゴシック" panose="020B0600070205080204" pitchFamily="2" charset="-122"/>
              </a:rPr>
              <a:t> 日々満たす</a:t>
            </a:r>
          </a:p>
          <a:p>
            <a:pPr>
              <a:lnSpc>
                <a:spcPct val="120000"/>
              </a:lnSpc>
            </a:pPr>
            <a:r>
              <a:rPr lang="ja-JP" altLang="en-US" sz="3600" b="1" dirty="0">
                <a:solidFill>
                  <a:srgbClr val="FFFF00"/>
                </a:solidFill>
                <a:latin typeface="ＭＳ Ｐゴシック" panose="020B0600070205080204" pitchFamily="2" charset="-122"/>
                <a:ea typeface="ＭＳ Ｐゴシック" panose="020B0600070205080204" pitchFamily="2" charset="-122"/>
              </a:rPr>
              <a:t>みめぐみ あなたに</a:t>
            </a:r>
          </a:p>
          <a:p>
            <a:pPr>
              <a:lnSpc>
                <a:spcPct val="120000"/>
              </a:lnSpc>
            </a:pPr>
            <a:r>
              <a:rPr lang="ja-JP" altLang="en-US" sz="3600" b="1" u="sng" dirty="0">
                <a:solidFill>
                  <a:srgbClr val="FFFF00"/>
                </a:solidFill>
                <a:latin typeface="ＭＳ Ｐゴシック" panose="020B0600070205080204" pitchFamily="2" charset="-122"/>
                <a:ea typeface="ＭＳ Ｐゴシック" panose="020B0600070205080204" pitchFamily="2" charset="-122"/>
              </a:rPr>
              <a:t>よろこび</a:t>
            </a:r>
            <a:r>
              <a:rPr lang="ja-JP" altLang="en-US" sz="3600" b="1" dirty="0">
                <a:solidFill>
                  <a:srgbClr val="FFFF00"/>
                </a:solidFill>
                <a:latin typeface="ＭＳ Ｐゴシック" panose="020B0600070205080204" pitchFamily="2" charset="-122"/>
                <a:ea typeface="ＭＳ Ｐゴシック" panose="020B0600070205080204" pitchFamily="2" charset="-122"/>
              </a:rPr>
              <a:t> 日々満たす</a:t>
            </a:r>
          </a:p>
        </p:txBody>
      </p:sp>
      <p:sp>
        <p:nvSpPr>
          <p:cNvPr id="694275" name="Rectangle 1"/>
          <p:cNvSpPr/>
          <p:nvPr/>
        </p:nvSpPr>
        <p:spPr>
          <a:xfrm>
            <a:off x="720090" y="4405630"/>
            <a:ext cx="7704138" cy="2041525"/>
          </a:xfrm>
          <a:prstGeom prst="rect">
            <a:avLst/>
          </a:prstGeom>
          <a:noFill/>
          <a:ln w="9525">
            <a:noFill/>
          </a:ln>
        </p:spPr>
        <p:txBody>
          <a:bodyPr wrap="square" anchor="ctr">
            <a:spAutoFit/>
          </a:bodyPr>
          <a:lstStyle/>
          <a:p>
            <a:pPr algn="just" eaLnBrk="0" hangingPunct="0"/>
            <a:r>
              <a:rPr lang="en-US" altLang="ja-JP" sz="3200" dirty="0">
                <a:latin typeface="Arial" panose="020B0604020202020204" pitchFamily="34" charset="0"/>
                <a:ea typeface="PMingLiU" panose="02020500000000000000" pitchFamily="18" charset="-120"/>
              </a:rPr>
              <a:t>Blessings of God </a:t>
            </a:r>
            <a:r>
              <a:rPr lang="ja-JP" altLang="en-US" sz="3200" dirty="0">
                <a:latin typeface="Arial" panose="020B0604020202020204" pitchFamily="34" charset="0"/>
                <a:ea typeface="ＭＳ Ｐゴシック" panose="020B0600070205080204" pitchFamily="2" charset="-122"/>
              </a:rPr>
              <a:t> </a:t>
            </a:r>
            <a:r>
              <a:rPr lang="en-US" altLang="ja-JP" sz="3200" dirty="0">
                <a:latin typeface="Arial" panose="020B0604020202020204" pitchFamily="34" charset="0"/>
                <a:ea typeface="PMingLiU" panose="02020500000000000000" pitchFamily="18" charset="-120"/>
              </a:rPr>
              <a:t>be upon you; </a:t>
            </a:r>
          </a:p>
          <a:p>
            <a:pPr algn="just" eaLnBrk="0" hangingPunct="0"/>
            <a:r>
              <a:rPr lang="en-US" altLang="ja-JP" sz="3200" dirty="0">
                <a:latin typeface="Arial" panose="020B0604020202020204" pitchFamily="34" charset="0"/>
                <a:ea typeface="PMingLiU" panose="02020500000000000000" pitchFamily="18" charset="-120"/>
              </a:rPr>
              <a:t>May His peace and joy flow over you.</a:t>
            </a:r>
          </a:p>
          <a:p>
            <a:pPr algn="just" eaLnBrk="0" hangingPunct="0"/>
            <a:r>
              <a:rPr lang="en-US" altLang="ja-JP" sz="3200" dirty="0">
                <a:latin typeface="Arial" panose="020B0604020202020204" pitchFamily="34" charset="0"/>
                <a:ea typeface="PMingLiU" panose="02020500000000000000" pitchFamily="18" charset="-120"/>
              </a:rPr>
              <a:t>Blessings of God </a:t>
            </a:r>
            <a:r>
              <a:rPr lang="ja-JP" altLang="en-US" sz="3200" dirty="0">
                <a:latin typeface="Arial" panose="020B0604020202020204" pitchFamily="34" charset="0"/>
                <a:ea typeface="PMingLiU" panose="02020500000000000000" pitchFamily="18" charset="-120"/>
              </a:rPr>
              <a:t> </a:t>
            </a:r>
            <a:r>
              <a:rPr lang="en-US" altLang="ja-JP" sz="3200" dirty="0">
                <a:latin typeface="Arial" panose="020B0604020202020204" pitchFamily="34" charset="0"/>
                <a:ea typeface="PMingLiU" panose="02020500000000000000" pitchFamily="18" charset="-120"/>
              </a:rPr>
              <a:t>be upon you; </a:t>
            </a:r>
          </a:p>
          <a:p>
            <a:pPr algn="just" eaLnBrk="0" hangingPunct="0"/>
            <a:r>
              <a:rPr lang="en-US" altLang="ja-JP" sz="3200" dirty="0">
                <a:latin typeface="Arial" panose="020B0604020202020204" pitchFamily="34" charset="0"/>
                <a:ea typeface="PMingLiU" panose="02020500000000000000" pitchFamily="18" charset="-120"/>
              </a:rPr>
              <a:t>May His peace and joy flow over you.</a:t>
            </a:r>
          </a:p>
        </p:txBody>
      </p:sp>
      <p:sp>
        <p:nvSpPr>
          <p:cNvPr id="694276" name="テキストボックス 646148"/>
          <p:cNvSpPr txBox="1"/>
          <p:nvPr/>
        </p:nvSpPr>
        <p:spPr>
          <a:xfrm>
            <a:off x="8532813" y="44450"/>
            <a:ext cx="554037" cy="398780"/>
          </a:xfrm>
          <a:prstGeom prst="rect">
            <a:avLst/>
          </a:prstGeom>
          <a:noFill/>
          <a:ln w="9525">
            <a:noFill/>
          </a:ln>
        </p:spPr>
        <p:txBody>
          <a:bodyPr wrap="square" anchor="t">
            <a:spAutoFit/>
          </a:bodyPr>
          <a:lstStyle/>
          <a:p>
            <a:r>
              <a:rPr lang="en-US" altLang="ja-JP" sz="2000" dirty="0">
                <a:latin typeface="Arial" panose="020B0604020202020204" pitchFamily="34" charset="0"/>
                <a:ea typeface="ＭＳ Ｐゴシック" panose="020B0600070205080204" pitchFamily="2" charset="-122"/>
              </a:rPr>
              <a:t>3</a:t>
            </a:r>
            <a:r>
              <a:rPr lang="ja-JP" altLang="en-US" sz="2000" dirty="0">
                <a:latin typeface="Arial" panose="020B0604020202020204" pitchFamily="34" charset="0"/>
                <a:ea typeface="ＭＳ Ｐゴシック" panose="020B0600070205080204" pitchFamily="2" charset="-122"/>
              </a:rPr>
              <a:t>/</a:t>
            </a:r>
            <a:r>
              <a:rPr lang="en-US" altLang="ja-JP" sz="2000" dirty="0">
                <a:latin typeface="Arial" panose="020B0604020202020204" pitchFamily="34" charset="0"/>
                <a:ea typeface="ＭＳ Ｐゴシック" panose="020B0600070205080204" pitchFamily="2" charset="-122"/>
              </a:rPr>
              <a:t>3</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60325" y="970915"/>
            <a:ext cx="9023985" cy="5582285"/>
          </a:xfrm>
        </p:spPr>
        <p:txBody>
          <a:bodyPr>
            <a:normAutofit fontScale="92500"/>
          </a:bodyPr>
          <a:lstStyle/>
          <a:p>
            <a:pPr marL="63500" algn="ctr" eaLnBrk="1" hangingPunct="1">
              <a:lnSpc>
                <a:spcPct val="120000"/>
              </a:lnSpc>
              <a:buClr>
                <a:srgbClr val="6FB833"/>
              </a:buClr>
            </a:pP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たたえよ 類</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3200" dirty="0" smtClean="0">
                <a:solidFill>
                  <a:srgbClr val="FF0000"/>
                </a:solidFill>
                <a:latin typeface="ＭＳ Ｐゴシック" panose="020B0600070205080204" pitchFamily="34" charset="-128"/>
                <a:ea typeface="ＭＳ Ｐゴシック" panose="020B0600070205080204" pitchFamily="34" charset="-128"/>
              </a:rPr>
              <a:t>たぐい</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無き み慈</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3200" dirty="0" smtClean="0">
                <a:solidFill>
                  <a:srgbClr val="FF0000"/>
                </a:solidFill>
                <a:latin typeface="ＭＳ Ｐゴシック" panose="020B0600070205080204" pitchFamily="34" charset="-128"/>
                <a:ea typeface="ＭＳ Ｐゴシック" panose="020B0600070205080204" pitchFamily="34" charset="-128"/>
              </a:rPr>
              <a:t>いつ</a:t>
            </a:r>
            <a:r>
              <a:rPr lang="en-US" altLang="ja-JP" sz="3200" dirty="0" smtClean="0">
                <a:solidFill>
                  <a:srgbClr val="FF0000"/>
                </a:solidFill>
                <a:latin typeface="ＭＳ Ｐゴシック" panose="020B0600070205080204" pitchFamily="34" charset="-128"/>
                <a:ea typeface="ＭＳ Ｐゴシック" panose="020B0600070205080204" pitchFamily="34" charset="-128"/>
              </a:rPr>
              <a:t>)</a:t>
            </a: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
            </a:r>
            <a:br>
              <a:rPr lang="ja-JP" altLang="en-US" sz="4800" dirty="0" smtClean="0">
                <a:solidFill>
                  <a:srgbClr val="FF0000"/>
                </a:solidFill>
                <a:latin typeface="ＭＳ Ｐゴシック" panose="020B0600070205080204" pitchFamily="34" charset="-128"/>
                <a:ea typeface="ＭＳ Ｐゴシック" panose="020B0600070205080204" pitchFamily="34" charset="-128"/>
              </a:rPr>
            </a:b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　</a:t>
            </a:r>
            <a:r>
              <a:rPr lang="ja-JP" altLang="en-US" sz="4800" dirty="0">
                <a:solidFill>
                  <a:srgbClr val="FF0000"/>
                </a:solidFill>
                <a:latin typeface="ＭＳ Ｐゴシック" panose="020B0600070205080204" pitchFamily="34" charset="-128"/>
                <a:ea typeface="ＭＳ Ｐゴシック" panose="020B0600070205080204" pitchFamily="34" charset="-128"/>
              </a:rPr>
              <a:t> </a:t>
            </a:r>
            <a:r>
              <a:rPr lang="ja-JP" altLang="en-US" sz="4800" dirty="0" smtClean="0">
                <a:solidFill>
                  <a:srgbClr val="FF0000"/>
                </a:solidFill>
                <a:latin typeface="ＭＳ Ｐゴシック" panose="020B0600070205080204" pitchFamily="34" charset="-128"/>
                <a:ea typeface="ＭＳ Ｐゴシック" panose="020B0600070205080204" pitchFamily="34" charset="-128"/>
              </a:rPr>
              <a:t>たたえよ</a:t>
            </a:r>
            <a:r>
              <a:rPr lang="ja-JP" altLang="en-US" sz="4800" dirty="0">
                <a:solidFill>
                  <a:srgbClr val="FF0000"/>
                </a:solidFill>
                <a:latin typeface="ＭＳ Ｐゴシック" panose="020B0600070205080204" pitchFamily="34" charset="-128"/>
                <a:ea typeface="ＭＳ Ｐゴシック" panose="020B0600070205080204" pitchFamily="34" charset="-128"/>
              </a:rPr>
              <a:t>　声も高く</a:t>
            </a:r>
          </a:p>
          <a:p>
            <a:pPr marL="63500" algn="ctr" eaLnBrk="1" hangingPunct="1">
              <a:lnSpc>
                <a:spcPct val="120000"/>
              </a:lnSpc>
              <a:buClr>
                <a:srgbClr val="6FB833"/>
              </a:buClr>
            </a:pPr>
            <a:r>
              <a:rPr lang="ja-JP" altLang="en-US" sz="2000" b="1" dirty="0">
                <a:solidFill>
                  <a:srgbClr val="FF0000"/>
                </a:solidFill>
                <a:latin typeface="ＭＳ Ｐゴシック" panose="020B0600070205080204" pitchFamily="34" charset="-128"/>
                <a:ea typeface="ＭＳ Ｐゴシック" panose="020B0600070205080204" pitchFamily="34" charset="-128"/>
                <a:sym typeface="+mn-ea"/>
              </a:rPr>
              <a:t/>
            </a:r>
            <a:br>
              <a:rPr lang="ja-JP" altLang="en-US" sz="2000" b="1" dirty="0">
                <a:solidFill>
                  <a:srgbClr val="FF0000"/>
                </a:solidFill>
                <a:latin typeface="ＭＳ Ｐゴシック" panose="020B0600070205080204" pitchFamily="34" charset="-128"/>
                <a:ea typeface="ＭＳ Ｐゴシック" panose="020B0600070205080204" pitchFamily="34" charset="-128"/>
                <a:sym typeface="+mn-ea"/>
              </a:rPr>
            </a:br>
            <a:r>
              <a:rPr lang="zh-TW" altLang="en-US" sz="4400" b="1" dirty="0">
                <a:latin typeface="ＭＳ Ｐ明朝" panose="02020600040205080304" charset="-128"/>
                <a:ea typeface="ＭＳ Ｐ明朝" panose="02020600040205080304" charset="-128"/>
              </a:rPr>
              <a:t>讚美！讚美！傳揚祂無比的大愛；</a:t>
            </a:r>
          </a:p>
          <a:p>
            <a:pPr marL="63500" algn="ctr" eaLnBrk="1" hangingPunct="1">
              <a:lnSpc>
                <a:spcPct val="120000"/>
              </a:lnSpc>
              <a:buClr>
                <a:srgbClr val="6FB833"/>
              </a:buClr>
            </a:pPr>
            <a:r>
              <a:rPr lang="zh-TW" altLang="en-US" sz="4400" b="1" dirty="0">
                <a:latin typeface="ＭＳ Ｐ明朝" panose="02020600040205080304" charset="-128"/>
                <a:ea typeface="ＭＳ Ｐ明朝" panose="02020600040205080304" charset="-128"/>
              </a:rPr>
              <a:t>讚美！讚美！歡唱直到萬代！</a:t>
            </a:r>
          </a:p>
          <a:p>
            <a:pPr marL="63500" algn="ctr" eaLnBrk="1" hangingPunct="1">
              <a:lnSpc>
                <a:spcPct val="120000"/>
              </a:lnSpc>
              <a:buClr>
                <a:srgbClr val="6FB833"/>
              </a:buClr>
            </a:pPr>
            <a:endParaRPr lang="zh-TW" altLang="en-US" sz="2000" b="1" dirty="0">
              <a:latin typeface="ＭＳ Ｐ明朝" panose="02020600040205080304" charset="-128"/>
              <a:ea typeface="ＭＳ Ｐ明朝" panose="02020600040205080304" charset="-128"/>
            </a:endParaRPr>
          </a:p>
          <a:p>
            <a:pPr marL="63500" algn="ctr" eaLnBrk="1" hangingPunct="1">
              <a:lnSpc>
                <a:spcPct val="100000"/>
              </a:lnSpc>
              <a:buClr>
                <a:srgbClr val="6FB833"/>
              </a:buClr>
            </a:pPr>
            <a:r>
              <a:rPr lang="en-US" altLang="zh-TW" sz="32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Praise Him! praise Him!</a:t>
            </a:r>
          </a:p>
          <a:p>
            <a:pPr marL="63500" algn="ctr" eaLnBrk="1" hangingPunct="1">
              <a:lnSpc>
                <a:spcPct val="100000"/>
              </a:lnSpc>
              <a:buClr>
                <a:srgbClr val="6FB833"/>
              </a:buClr>
            </a:pPr>
            <a:r>
              <a:rPr lang="en-US" altLang="zh-TW" sz="32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tell of His excellent greatness;</a:t>
            </a:r>
          </a:p>
          <a:p>
            <a:pPr marL="63500" algn="ctr" eaLnBrk="1" hangingPunct="1">
              <a:lnSpc>
                <a:spcPct val="100000"/>
              </a:lnSpc>
              <a:buClr>
                <a:srgbClr val="6FB833"/>
              </a:buClr>
            </a:pPr>
            <a:r>
              <a:rPr lang="en-US" altLang="zh-TW" sz="32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Praise Him! praise Him! ever in joyful song!</a:t>
            </a:r>
          </a:p>
        </p:txBody>
      </p:sp>
      <p:sp>
        <p:nvSpPr>
          <p:cNvPr id="2" name="テキストボックス 1"/>
          <p:cNvSpPr txBox="1"/>
          <p:nvPr/>
        </p:nvSpPr>
        <p:spPr>
          <a:xfrm>
            <a:off x="8133715" y="125095"/>
            <a:ext cx="950595" cy="337185"/>
          </a:xfrm>
          <a:prstGeom prst="rect">
            <a:avLst/>
          </a:prstGeom>
          <a:noFill/>
        </p:spPr>
        <p:txBody>
          <a:bodyPr wrap="square" rtlCol="0">
            <a:spAutoFit/>
          </a:bodyPr>
          <a:lstStyle/>
          <a:p>
            <a:r>
              <a:rPr lang="en-US" altLang="ja-JP" sz="1600"/>
              <a:t>033-4/6</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p:cNvSpPr>
          <p:nvPr>
            <p:ph type="subTitle" idx="1"/>
          </p:nvPr>
        </p:nvSpPr>
        <p:spPr>
          <a:xfrm>
            <a:off x="485140" y="566420"/>
            <a:ext cx="8200390" cy="6025515"/>
          </a:xfrm>
        </p:spPr>
        <p:txBody>
          <a:bodyPr>
            <a:normAutofit fontScale="25000" lnSpcReduction="20000"/>
          </a:bodyPr>
          <a:lstStyle/>
          <a:p>
            <a:pPr marL="63500" algn="ctr" eaLnBrk="1" hangingPunct="1">
              <a:lnSpc>
                <a:spcPct val="110000"/>
              </a:lnSpc>
              <a:buClr>
                <a:srgbClr val="6FB833"/>
              </a:buClr>
            </a:pPr>
            <a:r>
              <a:rPr lang="en-US" altLang="zh-TW" sz="14400" b="1" dirty="0" smtClean="0">
                <a:solidFill>
                  <a:srgbClr val="FF0000"/>
                </a:solidFill>
                <a:latin typeface="ＭＳ Ｐゴシック" panose="020B0600070205080204" pitchFamily="34" charset="-128"/>
                <a:ea typeface="ＭＳ Ｐゴシック" panose="020B0600070205080204" pitchFamily="34" charset="-128"/>
                <a:sym typeface="+mn-ea"/>
              </a:rPr>
              <a:t>3.</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た</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たえよ　栄</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smtClean="0">
                <a:solidFill>
                  <a:srgbClr val="FF0000"/>
                </a:solidFill>
                <a:latin typeface="ＭＳ Ｐゴシック" panose="020B0600070205080204" pitchFamily="34" charset="-128"/>
                <a:ea typeface="ＭＳ Ｐゴシック" panose="020B0600070205080204" pitchFamily="34" charset="-128"/>
                <a:sym typeface="+mn-ea"/>
              </a:rPr>
              <a:t>さか</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え</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あ</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るイエスを</a:t>
            </a:r>
            <a:b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b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　</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御</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国</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みくに</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の 門</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smtClean="0">
                <a:solidFill>
                  <a:srgbClr val="FF0000"/>
                </a:solidFill>
                <a:latin typeface="ＭＳ Ｐゴシック" panose="020B0600070205080204" pitchFamily="34" charset="-128"/>
                <a:ea typeface="ＭＳ Ｐゴシック" panose="020B0600070205080204" pitchFamily="34" charset="-128"/>
                <a:sym typeface="+mn-ea"/>
              </a:rPr>
              <a:t>かど</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揺</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smtClean="0">
                <a:solidFill>
                  <a:srgbClr val="FF0000"/>
                </a:solidFill>
                <a:latin typeface="ＭＳ Ｐゴシック" panose="020B0600070205080204" pitchFamily="34" charset="-128"/>
                <a:ea typeface="ＭＳ Ｐゴシック" panose="020B0600070205080204" pitchFamily="34" charset="-128"/>
                <a:sym typeface="+mn-ea"/>
              </a:rPr>
              <a:t>ゆる</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がせ</a:t>
            </a:r>
            <a:b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b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　と</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きわ</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に 統</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smtClean="0">
                <a:solidFill>
                  <a:srgbClr val="FF0000"/>
                </a:solidFill>
                <a:latin typeface="ＭＳ Ｐゴシック" panose="020B0600070205080204" pitchFamily="34" charset="-128"/>
                <a:ea typeface="ＭＳ Ｐゴシック" panose="020B0600070205080204" pitchFamily="34" charset="-128"/>
                <a:sym typeface="+mn-ea"/>
              </a:rPr>
              <a:t>す</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べたもう</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イエス</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に　</a:t>
            </a:r>
            <a:r>
              <a:rPr lang="en-US" altLang="ja-JP" sz="13600" b="1" dirty="0" smtClean="0">
                <a:solidFill>
                  <a:srgbClr val="FF0000"/>
                </a:solidFill>
                <a:latin typeface="ＭＳ Ｐゴシック" panose="020B0600070205080204" pitchFamily="34" charset="-128"/>
                <a:ea typeface="ＭＳ Ｐゴシック" panose="020B0600070205080204" pitchFamily="34" charset="-128"/>
                <a:sym typeface="+mn-ea"/>
              </a:rPr>
              <a:t/>
            </a:r>
            <a:br>
              <a:rPr lang="en-US" altLang="ja-JP" sz="13600" b="1" dirty="0" smtClean="0">
                <a:solidFill>
                  <a:srgbClr val="FF0000"/>
                </a:solidFill>
                <a:latin typeface="ＭＳ Ｐゴシック" panose="020B0600070205080204" pitchFamily="34" charset="-128"/>
                <a:ea typeface="ＭＳ Ｐゴシック" panose="020B0600070205080204" pitchFamily="34" charset="-128"/>
                <a:sym typeface="+mn-ea"/>
              </a:rPr>
            </a:b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　冠</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smtClean="0">
                <a:solidFill>
                  <a:srgbClr val="FF0000"/>
                </a:solidFill>
                <a:latin typeface="ＭＳ Ｐゴシック" panose="020B0600070205080204" pitchFamily="34" charset="-128"/>
                <a:ea typeface="ＭＳ Ｐゴシック" panose="020B0600070205080204" pitchFamily="34" charset="-128"/>
                <a:sym typeface="+mn-ea"/>
              </a:rPr>
              <a:t>か</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む</a:t>
            </a:r>
            <a:r>
              <a:rPr lang="ja-JP" altLang="en-US" sz="8800" b="1" dirty="0" smtClean="0">
                <a:solidFill>
                  <a:srgbClr val="FF0000"/>
                </a:solidFill>
                <a:latin typeface="ＭＳ Ｐゴシック" panose="020B0600070205080204" pitchFamily="34" charset="-128"/>
                <a:ea typeface="ＭＳ Ｐゴシック" panose="020B0600070205080204" pitchFamily="34" charset="-128"/>
                <a:sym typeface="+mn-ea"/>
              </a:rPr>
              <a:t>り</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を 捧</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ささ</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げまつ</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り </a:t>
            </a:r>
            <a:r>
              <a:rPr lang="en-US" altLang="ja-JP" sz="13600" b="1" dirty="0" smtClean="0">
                <a:solidFill>
                  <a:srgbClr val="FF0000"/>
                </a:solidFill>
                <a:latin typeface="ＭＳ Ｐゴシック" panose="020B0600070205080204" pitchFamily="34" charset="-128"/>
                <a:ea typeface="ＭＳ Ｐゴシック" panose="020B0600070205080204" pitchFamily="34" charset="-128"/>
                <a:sym typeface="+mn-ea"/>
              </a:rPr>
              <a:t/>
            </a:r>
            <a:br>
              <a:rPr lang="en-US" altLang="ja-JP" sz="13600" b="1" dirty="0" smtClean="0">
                <a:solidFill>
                  <a:srgbClr val="FF0000"/>
                </a:solidFill>
                <a:latin typeface="ＭＳ Ｐゴシック" panose="020B0600070205080204" pitchFamily="34" charset="-128"/>
                <a:ea typeface="ＭＳ Ｐゴシック" panose="020B0600070205080204" pitchFamily="34" charset="-128"/>
                <a:sym typeface="+mn-ea"/>
              </a:rPr>
            </a:b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  ま</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もな</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く イ</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エスは</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来</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き</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たりて </a:t>
            </a:r>
            <a:r>
              <a:rPr lang="en-US" altLang="ja-JP" sz="13600" b="1" dirty="0" smtClean="0">
                <a:solidFill>
                  <a:srgbClr val="FF0000"/>
                </a:solidFill>
                <a:latin typeface="ＭＳ Ｐゴシック" panose="020B0600070205080204" pitchFamily="34" charset="-128"/>
                <a:ea typeface="ＭＳ Ｐゴシック" panose="020B0600070205080204" pitchFamily="34" charset="-128"/>
                <a:sym typeface="+mn-ea"/>
              </a:rPr>
              <a:t/>
            </a:r>
            <a:br>
              <a:rPr lang="en-US" altLang="ja-JP" sz="13600" b="1" dirty="0" smtClean="0">
                <a:solidFill>
                  <a:srgbClr val="FF0000"/>
                </a:solidFill>
                <a:latin typeface="ＭＳ Ｐゴシック" panose="020B0600070205080204" pitchFamily="34" charset="-128"/>
                <a:ea typeface="ＭＳ Ｐゴシック" panose="020B0600070205080204" pitchFamily="34" charset="-128"/>
                <a:sym typeface="+mn-ea"/>
              </a:rPr>
            </a:b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　遍</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smtClean="0">
                <a:solidFill>
                  <a:srgbClr val="FF0000"/>
                </a:solidFill>
                <a:latin typeface="ＭＳ Ｐゴシック" panose="020B0600070205080204" pitchFamily="34" charset="-128"/>
                <a:ea typeface="ＭＳ Ｐゴシック" panose="020B0600070205080204" pitchFamily="34" charset="-128"/>
                <a:sym typeface="+mn-ea"/>
              </a:rPr>
              <a:t>あ</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まね</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く 地</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a:solidFill>
                  <a:srgbClr val="FF0000"/>
                </a:solidFill>
                <a:latin typeface="ＭＳ Ｐゴシック" panose="020B0600070205080204" pitchFamily="34" charset="-128"/>
                <a:ea typeface="ＭＳ Ｐゴシック" panose="020B0600070205080204" pitchFamily="34" charset="-128"/>
                <a:sym typeface="+mn-ea"/>
              </a:rPr>
              <a:t>ち</a:t>
            </a:r>
            <a:r>
              <a:rPr lang="en-US" altLang="ja-JP" sz="8800" b="1" dirty="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a:solidFill>
                  <a:srgbClr val="FF0000"/>
                </a:solidFill>
                <a:latin typeface="ＭＳ Ｐゴシック" panose="020B0600070205080204" pitchFamily="34" charset="-128"/>
                <a:ea typeface="ＭＳ Ｐゴシック" panose="020B0600070205080204" pitchFamily="34" charset="-128"/>
                <a:sym typeface="+mn-ea"/>
              </a:rPr>
              <a:t>を</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ば治</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8800" b="1" dirty="0" smtClean="0">
                <a:solidFill>
                  <a:srgbClr val="FF0000"/>
                </a:solidFill>
                <a:latin typeface="ＭＳ Ｐゴシック" panose="020B0600070205080204" pitchFamily="34" charset="-128"/>
                <a:ea typeface="ＭＳ Ｐゴシック" panose="020B0600070205080204" pitchFamily="34" charset="-128"/>
                <a:sym typeface="+mn-ea"/>
              </a:rPr>
              <a:t>おさ</a:t>
            </a:r>
            <a:r>
              <a:rPr lang="en-US" altLang="ja-JP" sz="8800" b="1" dirty="0" smtClean="0">
                <a:solidFill>
                  <a:srgbClr val="FF0000"/>
                </a:solidFill>
                <a:latin typeface="ＭＳ Ｐゴシック" panose="020B0600070205080204" pitchFamily="34" charset="-128"/>
                <a:ea typeface="ＭＳ Ｐゴシック" panose="020B0600070205080204" pitchFamily="34" charset="-128"/>
                <a:sym typeface="+mn-ea"/>
              </a:rPr>
              <a:t>)</a:t>
            </a:r>
            <a:r>
              <a:rPr lang="ja-JP" altLang="en-US" sz="13600" b="1" dirty="0" smtClean="0">
                <a:solidFill>
                  <a:srgbClr val="FF0000"/>
                </a:solidFill>
                <a:latin typeface="ＭＳ Ｐゴシック" panose="020B0600070205080204" pitchFamily="34" charset="-128"/>
                <a:ea typeface="ＭＳ Ｐゴシック" panose="020B0600070205080204" pitchFamily="34" charset="-128"/>
                <a:sym typeface="+mn-ea"/>
              </a:rPr>
              <a:t>めん</a:t>
            </a:r>
            <a:r>
              <a:rPr lang="ja-JP" altLang="en-US" sz="13600" b="1" dirty="0">
                <a:solidFill>
                  <a:srgbClr val="FF0000"/>
                </a:solidFill>
                <a:latin typeface="ＭＳ Ｐゴシック" panose="020B0600070205080204" pitchFamily="34" charset="-128"/>
                <a:ea typeface="ＭＳ Ｐゴシック" panose="020B0600070205080204" pitchFamily="34" charset="-128"/>
              </a:rPr>
              <a:t/>
            </a:r>
            <a:br>
              <a:rPr lang="ja-JP" altLang="en-US" sz="13600" b="1" dirty="0">
                <a:solidFill>
                  <a:srgbClr val="FF0000"/>
                </a:solidFill>
                <a:latin typeface="ＭＳ Ｐゴシック" panose="020B0600070205080204" pitchFamily="34" charset="-128"/>
                <a:ea typeface="ＭＳ Ｐゴシック" panose="020B0600070205080204" pitchFamily="34" charset="-128"/>
              </a:rPr>
            </a:br>
            <a:r>
              <a:rPr lang="ja-JP" altLang="en-US" sz="1800" b="1" dirty="0" smtClean="0">
                <a:solidFill>
                  <a:srgbClr val="FF0000"/>
                </a:solidFill>
                <a:latin typeface="ＭＳ Ｐゴシック" panose="020B0600070205080204" pitchFamily="34" charset="-128"/>
                <a:ea typeface="ＭＳ Ｐゴシック" panose="020B0600070205080204" pitchFamily="34" charset="-128"/>
              </a:rPr>
              <a:t>　</a:t>
            </a:r>
          </a:p>
          <a:p>
            <a:pPr marL="63500" algn="ctr" eaLnBrk="1" hangingPunct="1">
              <a:lnSpc>
                <a:spcPct val="120000"/>
              </a:lnSpc>
              <a:buClr>
                <a:srgbClr val="6FB833"/>
              </a:buClr>
            </a:pPr>
            <a:r>
              <a:rPr lang="zh-TW" altLang="en-US" sz="13600" b="1" dirty="0" smtClean="0">
                <a:latin typeface="ＭＳ Ｐ明朝" panose="02020600040205080304" charset="-128"/>
                <a:ea typeface="ＭＳ Ｐ明朝" panose="02020600040205080304" charset="-128"/>
                <a:sym typeface="+mn-ea"/>
              </a:rPr>
              <a:t>　讚美</a:t>
            </a:r>
            <a:r>
              <a:rPr lang="zh-TW" altLang="en-US" sz="13600" b="1" dirty="0">
                <a:latin typeface="ＭＳ Ｐ明朝" panose="02020600040205080304" charset="-128"/>
                <a:ea typeface="ＭＳ Ｐ明朝" panose="02020600040205080304" charset="-128"/>
                <a:sym typeface="+mn-ea"/>
              </a:rPr>
              <a:t>！讚美！耶穌我永遠的</a:t>
            </a:r>
            <a:r>
              <a:rPr lang="zh-TW" altLang="en-US" sz="13600" b="1" dirty="0" smtClean="0">
                <a:latin typeface="ＭＳ Ｐ明朝" panose="02020600040205080304" charset="-128"/>
                <a:ea typeface="ＭＳ Ｐ明朝" panose="02020600040205080304" charset="-128"/>
                <a:sym typeface="+mn-ea"/>
              </a:rPr>
              <a:t>羔羊</a:t>
            </a:r>
            <a:r>
              <a:rPr lang="en-US" altLang="zh-TW" sz="13600" b="1" dirty="0" smtClean="0">
                <a:latin typeface="ＭＳ Ｐ明朝" panose="02020600040205080304" charset="-128"/>
                <a:ea typeface="ＭＳ Ｐ明朝" panose="02020600040205080304" charset="-128"/>
                <a:sym typeface="+mn-ea"/>
              </a:rPr>
              <a:t/>
            </a:r>
            <a:br>
              <a:rPr lang="en-US" altLang="zh-TW" sz="13600" b="1" dirty="0" smtClean="0">
                <a:latin typeface="ＭＳ Ｐ明朝" panose="02020600040205080304" charset="-128"/>
                <a:ea typeface="ＭＳ Ｐ明朝" panose="02020600040205080304" charset="-128"/>
                <a:sym typeface="+mn-ea"/>
              </a:rPr>
            </a:br>
            <a:r>
              <a:rPr lang="zh-TW" altLang="en-US" sz="13600" b="1" dirty="0" smtClean="0">
                <a:latin typeface="ＭＳ Ｐ明朝" panose="02020600040205080304" charset="-128"/>
                <a:ea typeface="ＭＳ Ｐ明朝" panose="02020600040205080304" charset="-128"/>
                <a:sym typeface="+mn-ea"/>
              </a:rPr>
              <a:t>　天上群</a:t>
            </a:r>
            <a:r>
              <a:rPr lang="ja-JP" altLang="zh-TW" sz="13600" b="1" dirty="0">
                <a:solidFill>
                  <a:schemeClr val="tx1"/>
                </a:solidFill>
                <a:latin typeface="ＭＳ Ｐ明朝" panose="02020600040205080304" charset="-128"/>
                <a:ea typeface="ＭＳ Ｐ明朝" panose="02020600040205080304" charset="-128"/>
                <a:cs typeface="ＭＳ Ｐ明朝" panose="02020600040205080304" charset="-128"/>
                <a:sym typeface="+mn-ea"/>
              </a:rPr>
              <a:t>衆 </a:t>
            </a:r>
            <a:r>
              <a:rPr lang="zh-TW" altLang="en-US" sz="13600" b="1" dirty="0" smtClean="0">
                <a:latin typeface="ＭＳ Ｐ明朝" panose="02020600040205080304" charset="-128"/>
                <a:ea typeface="ＭＳ Ｐ明朝" panose="02020600040205080304" charset="-128"/>
                <a:sym typeface="+mn-ea"/>
              </a:rPr>
              <a:t>和</a:t>
            </a:r>
            <a:r>
              <a:rPr lang="zh-TW" altLang="en-US" sz="13600" b="1" dirty="0">
                <a:latin typeface="ＭＳ Ｐ明朝" panose="02020600040205080304" charset="-128"/>
                <a:ea typeface="ＭＳ Ｐ明朝" panose="02020600040205080304" charset="-128"/>
                <a:sym typeface="+mn-ea"/>
              </a:rPr>
              <a:t>散</a:t>
            </a:r>
            <a:r>
              <a:rPr lang="zh-TW" altLang="en-US" sz="13600" b="1" dirty="0" smtClean="0">
                <a:latin typeface="ＭＳ Ｐ明朝" panose="02020600040205080304" charset="-128"/>
                <a:ea typeface="ＭＳ Ｐ明朝" panose="02020600040205080304" charset="-128"/>
                <a:sym typeface="+mn-ea"/>
              </a:rPr>
              <a:t>那歌高唱</a:t>
            </a:r>
            <a:r>
              <a:rPr lang="zh-TW" altLang="en-US" sz="13600" b="1" dirty="0">
                <a:latin typeface="ＭＳ Ｐ明朝" panose="02020600040205080304" charset="-128"/>
                <a:ea typeface="ＭＳ Ｐ明朝" panose="02020600040205080304" charset="-128"/>
                <a:sym typeface="+mn-ea"/>
              </a:rPr>
              <a:t/>
            </a:r>
            <a:br>
              <a:rPr lang="zh-TW" altLang="en-US" sz="13600" b="1" dirty="0">
                <a:latin typeface="ＭＳ Ｐ明朝" panose="02020600040205080304" charset="-128"/>
                <a:ea typeface="ＭＳ Ｐ明朝" panose="02020600040205080304" charset="-128"/>
                <a:sym typeface="+mn-ea"/>
              </a:rPr>
            </a:br>
            <a:r>
              <a:rPr lang="zh-TW" altLang="en-US" sz="13600" b="1" dirty="0" smtClean="0">
                <a:latin typeface="ＭＳ Ｐ明朝" panose="02020600040205080304" charset="-128"/>
                <a:ea typeface="ＭＳ Ｐ明朝" panose="02020600040205080304" charset="-128"/>
                <a:sym typeface="+mn-ea"/>
              </a:rPr>
              <a:t>　耶穌救主 做我們和平的君王</a:t>
            </a:r>
            <a:r>
              <a:rPr lang="en-US" altLang="zh-TW" sz="13600" b="1" dirty="0" smtClean="0">
                <a:latin typeface="ＭＳ Ｐ明朝" panose="02020600040205080304" charset="-128"/>
                <a:ea typeface="ＭＳ Ｐ明朝" panose="02020600040205080304" charset="-128"/>
                <a:sym typeface="+mn-ea"/>
              </a:rPr>
              <a:t/>
            </a:r>
            <a:br>
              <a:rPr lang="en-US" altLang="zh-TW" sz="13600" b="1" dirty="0" smtClean="0">
                <a:latin typeface="ＭＳ Ｐ明朝" panose="02020600040205080304" charset="-128"/>
                <a:ea typeface="ＭＳ Ｐ明朝" panose="02020600040205080304" charset="-128"/>
                <a:sym typeface="+mn-ea"/>
              </a:rPr>
            </a:br>
            <a:r>
              <a:rPr lang="zh-TW" altLang="en-US" sz="13600" b="1" dirty="0" smtClean="0">
                <a:latin typeface="ＭＳ Ｐ明朝" panose="02020600040205080304" charset="-128"/>
                <a:ea typeface="ＭＳ Ｐ明朝" panose="02020600040205080304" charset="-128"/>
                <a:sym typeface="+mn-ea"/>
              </a:rPr>
              <a:t>　加冕</a:t>
            </a:r>
            <a:r>
              <a:rPr lang="zh-TW" altLang="en-US" sz="13600" b="1" dirty="0">
                <a:latin typeface="ＭＳ Ｐ明朝" panose="02020600040205080304" charset="-128"/>
                <a:ea typeface="ＭＳ Ｐ明朝" panose="02020600040205080304" charset="-128"/>
                <a:sym typeface="+mn-ea"/>
              </a:rPr>
              <a:t>上</a:t>
            </a:r>
            <a:r>
              <a:rPr lang="zh-TW" altLang="en-US" sz="13600" b="1" dirty="0" smtClean="0">
                <a:latin typeface="ＭＳ Ｐ明朝" panose="02020600040205080304" charset="-128"/>
                <a:ea typeface="ＭＳ Ｐ明朝" panose="02020600040205080304" charset="-128"/>
                <a:sym typeface="+mn-ea"/>
              </a:rPr>
              <a:t>主 先知</a:t>
            </a:r>
            <a:r>
              <a:rPr lang="zh-TW" altLang="en-US" sz="13600" b="1" dirty="0">
                <a:latin typeface="ＭＳ Ｐ明朝" panose="02020600040205080304" charset="-128"/>
                <a:ea typeface="ＭＳ Ｐ明朝" panose="02020600040205080304" charset="-128"/>
                <a:sym typeface="+mn-ea"/>
              </a:rPr>
              <a:t>、祭司</a:t>
            </a:r>
            <a:r>
              <a:rPr lang="zh-TW" altLang="en-US" sz="13600" b="1" dirty="0" smtClean="0">
                <a:latin typeface="ＭＳ Ｐ明朝" panose="02020600040205080304" charset="-128"/>
                <a:ea typeface="ＭＳ Ｐ明朝" panose="02020600040205080304" charset="-128"/>
                <a:sym typeface="+mn-ea"/>
              </a:rPr>
              <a:t>、君王</a:t>
            </a:r>
            <a:r>
              <a:rPr lang="zh-TW" altLang="en-US" sz="13600" b="1" dirty="0">
                <a:latin typeface="ＭＳ Ｐ明朝" panose="02020600040205080304" charset="-128"/>
                <a:ea typeface="ＭＳ Ｐ明朝" panose="02020600040205080304" charset="-128"/>
                <a:sym typeface="+mn-ea"/>
              </a:rPr>
              <a:t/>
            </a:r>
            <a:br>
              <a:rPr lang="zh-TW" altLang="en-US" sz="13600" b="1" dirty="0">
                <a:latin typeface="ＭＳ Ｐ明朝" panose="02020600040205080304" charset="-128"/>
                <a:ea typeface="ＭＳ Ｐ明朝" panose="02020600040205080304" charset="-128"/>
                <a:sym typeface="+mn-ea"/>
              </a:rPr>
            </a:br>
            <a:r>
              <a:rPr lang="zh-TW" altLang="en-US" sz="13600" b="1" dirty="0" smtClean="0">
                <a:latin typeface="ＭＳ Ｐ明朝" panose="02020600040205080304" charset="-128"/>
                <a:ea typeface="ＭＳ Ｐ明朝" panose="02020600040205080304" charset="-128"/>
                <a:sym typeface="+mn-ea"/>
              </a:rPr>
              <a:t>　基督</a:t>
            </a:r>
            <a:r>
              <a:rPr lang="zh-TW" altLang="en-US" sz="13600" b="1" dirty="0">
                <a:latin typeface="ＭＳ Ｐ明朝" panose="02020600040205080304" charset="-128"/>
                <a:ea typeface="ＭＳ Ｐ明朝" panose="02020600040205080304" charset="-128"/>
                <a:sym typeface="+mn-ea"/>
              </a:rPr>
              <a:t>降臨，</a:t>
            </a:r>
            <a:r>
              <a:rPr lang="zh-TW" altLang="en-US" sz="13600" b="1" dirty="0" smtClean="0">
                <a:latin typeface="ＭＳ Ｐ明朝" panose="02020600040205080304" charset="-128"/>
                <a:ea typeface="ＭＳ Ｐ明朝" panose="02020600040205080304" charset="-128"/>
                <a:sym typeface="+mn-ea"/>
              </a:rPr>
              <a:t>戰勝罪惡世界</a:t>
            </a:r>
            <a:r>
              <a:rPr lang="en-US" altLang="zh-TW" sz="13600" b="1" dirty="0" smtClean="0">
                <a:latin typeface="ＭＳ Ｐ明朝" panose="02020600040205080304" charset="-128"/>
                <a:ea typeface="ＭＳ Ｐ明朝" panose="02020600040205080304" charset="-128"/>
                <a:sym typeface="+mn-ea"/>
              </a:rPr>
              <a:t/>
            </a:r>
            <a:br>
              <a:rPr lang="en-US" altLang="zh-TW" sz="13600" b="1" dirty="0" smtClean="0">
                <a:latin typeface="ＭＳ Ｐ明朝" panose="02020600040205080304" charset="-128"/>
                <a:ea typeface="ＭＳ Ｐ明朝" panose="02020600040205080304" charset="-128"/>
                <a:sym typeface="+mn-ea"/>
              </a:rPr>
            </a:br>
            <a:r>
              <a:rPr lang="zh-TW" altLang="en-US" sz="13600" b="1" dirty="0" smtClean="0">
                <a:latin typeface="ＭＳ Ｐ明朝" panose="02020600040205080304" charset="-128"/>
                <a:ea typeface="ＭＳ Ｐ明朝" panose="02020600040205080304" charset="-128"/>
                <a:sym typeface="+mn-ea"/>
              </a:rPr>
              <a:t>　榮耀</a:t>
            </a:r>
            <a:r>
              <a:rPr lang="zh-TW" altLang="en-US" sz="13600" b="1" dirty="0">
                <a:latin typeface="ＭＳ Ｐ明朝" panose="02020600040205080304" charset="-128"/>
                <a:ea typeface="ＭＳ Ｐ明朝" panose="02020600040205080304" charset="-128"/>
                <a:sym typeface="+mn-ea"/>
              </a:rPr>
              <a:t>、權能 都歸耶穌我</a:t>
            </a:r>
            <a:r>
              <a:rPr lang="zh-TW" altLang="en-US" sz="13600" b="1" dirty="0" smtClean="0">
                <a:latin typeface="ＭＳ Ｐ明朝" panose="02020600040205080304" charset="-128"/>
                <a:ea typeface="ＭＳ Ｐ明朝" panose="02020600040205080304" charset="-128"/>
                <a:sym typeface="+mn-ea"/>
              </a:rPr>
              <a:t>王</a:t>
            </a:r>
            <a:endParaRPr lang="en-US" altLang="ja-JP" sz="13600" b="1" dirty="0">
              <a:solidFill>
                <a:schemeClr val="tx1"/>
              </a:solidFill>
              <a:latin typeface="ＭＳ Ｐ明朝" panose="02020600040205080304" charset="-128"/>
              <a:ea typeface="ＭＳ Ｐ明朝" panose="02020600040205080304" charset="-128"/>
            </a:endParaRPr>
          </a:p>
        </p:txBody>
      </p:sp>
      <p:sp>
        <p:nvSpPr>
          <p:cNvPr id="2" name="テキストボックス 1"/>
          <p:cNvSpPr txBox="1"/>
          <p:nvPr/>
        </p:nvSpPr>
        <p:spPr>
          <a:xfrm>
            <a:off x="8082915" y="229235"/>
            <a:ext cx="950595" cy="337185"/>
          </a:xfrm>
          <a:prstGeom prst="rect">
            <a:avLst/>
          </a:prstGeom>
          <a:noFill/>
        </p:spPr>
        <p:txBody>
          <a:bodyPr wrap="square" rtlCol="0">
            <a:spAutoFit/>
          </a:bodyPr>
          <a:lstStyle/>
          <a:p>
            <a:r>
              <a:rPr lang="en-US" altLang="ja-JP" sz="1600"/>
              <a:t>033-5/6</a:t>
            </a:r>
          </a:p>
        </p:txBody>
      </p:sp>
    </p:spTree>
  </p:cSld>
  <p:clrMapOvr>
    <a:masterClrMapping/>
  </p:clrMapOvr>
  <p:transition/>
</p:sld>
</file>

<file path=ppt/theme/theme1.xml><?xml version="1.0" encoding="utf-8"?>
<a:theme xmlns:a="http://schemas.openxmlformats.org/drawingml/2006/main" name="1_スリップストリーム">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ndy">
  <a:themeElements>
    <a:clrScheme name="An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ndy">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TW"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zh-TW"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And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nd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nd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nd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nd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nd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nd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nd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nd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nd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nd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nd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bit">
  <a:themeElements>
    <a:clrScheme name="">
      <a:dk1>
        <a:srgbClr val="FFFFFF"/>
      </a:dk1>
      <a:lt1>
        <a:srgbClr val="000000"/>
      </a:lt1>
      <a:dk2>
        <a:srgbClr val="B2B2B2"/>
      </a:dk2>
      <a:lt2>
        <a:srgbClr val="010199"/>
      </a:lt2>
      <a:accent1>
        <a:srgbClr val="3399FF"/>
      </a:accent1>
      <a:accent2>
        <a:srgbClr val="666699"/>
      </a:accent2>
      <a:accent3>
        <a:srgbClr val="AAAAAA"/>
      </a:accent3>
      <a:accent4>
        <a:srgbClr val="DCDCDC"/>
      </a:accent4>
      <a:accent5>
        <a:srgbClr val="ADCAFF"/>
      </a:accent5>
      <a:accent6>
        <a:srgbClr val="5B5B89"/>
      </a:accent6>
      <a:hlink>
        <a:srgbClr val="FFFFCC"/>
      </a:hlink>
      <a:folHlink>
        <a:srgbClr val="FFCC66"/>
      </a:folHlink>
    </a:clrScheme>
    <a:fontScheme name="">
      <a:majorFont>
        <a:latin typeface="Arial"/>
        <a:ea typeface="PMingLiU"/>
        <a:cs typeface=""/>
      </a:majorFont>
      <a:minorFont>
        <a:latin typeface="Arial"/>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000000"/>
        </a:lt1>
        <a:dk2>
          <a:srgbClr val="B2B2B2"/>
        </a:dk2>
        <a:lt2>
          <a:srgbClr val="010199"/>
        </a:lt2>
        <a:accent1>
          <a:srgbClr val="3399FF"/>
        </a:accent1>
        <a:accent2>
          <a:srgbClr val="666699"/>
        </a:accent2>
        <a:accent3>
          <a:srgbClr val="AAAAAA"/>
        </a:accent3>
        <a:accent4>
          <a:srgbClr val="DCDCDC"/>
        </a:accent4>
        <a:accent5>
          <a:srgbClr val="ADCAFF"/>
        </a:accent5>
        <a:accent6>
          <a:srgbClr val="5B5B89"/>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3300"/>
        </a:lt1>
        <a:dk2>
          <a:srgbClr val="C0C0C0"/>
        </a:dk2>
        <a:lt2>
          <a:srgbClr val="008000"/>
        </a:lt2>
        <a:accent1>
          <a:srgbClr val="99CC00"/>
        </a:accent1>
        <a:accent2>
          <a:srgbClr val="527C3A"/>
        </a:accent2>
        <a:accent3>
          <a:srgbClr val="AAADAA"/>
        </a:accent3>
        <a:accent4>
          <a:srgbClr val="DCDCDC"/>
        </a:accent4>
        <a:accent5>
          <a:srgbClr val="CAE2AA"/>
        </a:accent5>
        <a:accent6>
          <a:srgbClr val="496F33"/>
        </a:accent6>
        <a:hlink>
          <a:srgbClr val="33CC33"/>
        </a:hlink>
        <a:folHlink>
          <a:srgbClr val="C1FF83"/>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9FBFFF"/>
        </a:dk2>
        <a:lt2>
          <a:srgbClr val="000066"/>
        </a:lt2>
        <a:accent1>
          <a:srgbClr val="0099CC"/>
        </a:accent1>
        <a:accent2>
          <a:srgbClr val="00CC66"/>
        </a:accent2>
        <a:accent3>
          <a:srgbClr val="AAAACA"/>
        </a:accent3>
        <a:accent4>
          <a:srgbClr val="DCDCDC"/>
        </a:accent4>
        <a:accent5>
          <a:srgbClr val="AACAE2"/>
        </a:accent5>
        <a:accent6>
          <a:srgbClr val="00B75B"/>
        </a:accent6>
        <a:hlink>
          <a:srgbClr val="00FFFF"/>
        </a:hlink>
        <a:folHlink>
          <a:srgbClr val="CDE6FF"/>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99"/>
        </a:dk2>
        <a:lt2>
          <a:srgbClr val="00ACA8"/>
        </a:lt2>
        <a:accent1>
          <a:srgbClr val="0099CC"/>
        </a:accent1>
        <a:accent2>
          <a:srgbClr val="6D6FC7"/>
        </a:accent2>
        <a:accent3>
          <a:srgbClr val="AAB9B9"/>
        </a:accent3>
        <a:accent4>
          <a:srgbClr val="DCDCDC"/>
        </a:accent4>
        <a:accent5>
          <a:srgbClr val="AACAE2"/>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99"/>
        </a:dk2>
        <a:lt2>
          <a:srgbClr val="BA0023"/>
        </a:lt2>
        <a:accent1>
          <a:srgbClr val="FF6600"/>
        </a:accent1>
        <a:accent2>
          <a:srgbClr val="C5543D"/>
        </a:accent2>
        <a:accent3>
          <a:srgbClr val="C1AAAA"/>
        </a:accent3>
        <a:accent4>
          <a:srgbClr val="DCDCDC"/>
        </a:accent4>
        <a:accent5>
          <a:srgbClr val="FFB9AA"/>
        </a:accent5>
        <a:accent6>
          <a:srgbClr val="B04B36"/>
        </a:accent6>
        <a:hlink>
          <a:srgbClr val="FFFF0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575863"/>
        </a:lt1>
        <a:dk2>
          <a:srgbClr val="DDDDDD"/>
        </a:dk2>
        <a:lt2>
          <a:srgbClr val="6D776E"/>
        </a:lt2>
        <a:accent1>
          <a:srgbClr val="0099CC"/>
        </a:accent1>
        <a:accent2>
          <a:srgbClr val="939EA9"/>
        </a:accent2>
        <a:accent3>
          <a:srgbClr val="B5B5B8"/>
        </a:accent3>
        <a:accent4>
          <a:srgbClr val="DCDCDC"/>
        </a:accent4>
        <a:accent5>
          <a:srgbClr val="AACAE2"/>
        </a:accent5>
        <a:accent6>
          <a:srgbClr val="838D97"/>
        </a:accent6>
        <a:hlink>
          <a:srgbClr val="FFCC00"/>
        </a:hlink>
        <a:folHlink>
          <a:srgbClr val="BD8949"/>
        </a:folHlink>
      </a:clrScheme>
      <a:clrMap bg1="lt1" tx1="dk1" bg2="lt2" tx2="dk2" accent1="accent1" accent2="accent2" accent3="accent3" accent4="accent4" accent5="accent5" accent6="accent6" hlink="hlink" folHlink="folHlink"/>
    </a:extraClrScheme>
    <a:extraClrScheme>
      <a:clrScheme name="">
        <a:dk1>
          <a:srgbClr val="FFFFFF"/>
        </a:dk1>
        <a:lt1>
          <a:srgbClr val="765E58"/>
        </a:lt1>
        <a:dk2>
          <a:srgbClr val="DDDDDD"/>
        </a:dk2>
        <a:lt2>
          <a:srgbClr val="A28A84"/>
        </a:lt2>
        <a:accent1>
          <a:srgbClr val="CC6600"/>
        </a:accent1>
        <a:accent2>
          <a:srgbClr val="CC9900"/>
        </a:accent2>
        <a:accent3>
          <a:srgbClr val="BDB6B5"/>
        </a:accent3>
        <a:accent4>
          <a:srgbClr val="DCDCDC"/>
        </a:accent4>
        <a:accent5>
          <a:srgbClr val="E2B9AA"/>
        </a:accent5>
        <a:accent6>
          <a:srgbClr val="B78900"/>
        </a:accent6>
        <a:hlink>
          <a:srgbClr val="FFCC00"/>
        </a:hlink>
        <a:folHlink>
          <a:srgbClr val="FFFFBD"/>
        </a:folHlink>
      </a:clrScheme>
      <a:clrMap bg1="lt1" tx1="dk1" bg2="lt2" tx2="dk2" accent1="accent1" accent2="accent2" accent3="accent3" accent4="accent4" accent5="accent5" accent6="accent6" hlink="hlink" folHlink="folHlink"/>
    </a:extraClrScheme>
    <a:extraClrScheme>
      <a:clrScheme name="">
        <a:dk1>
          <a:srgbClr val="000000"/>
        </a:dk1>
        <a:lt1>
          <a:srgbClr val="C5D9ED"/>
        </a:lt1>
        <a:dk2>
          <a:srgbClr val="000000"/>
        </a:dk2>
        <a:lt2>
          <a:srgbClr val="FFFFFF"/>
        </a:lt2>
        <a:accent1>
          <a:srgbClr val="F3F6FF"/>
        </a:accent1>
        <a:accent2>
          <a:srgbClr val="33CCCC"/>
        </a:accent2>
        <a:accent3>
          <a:srgbClr val="DEE9F4"/>
        </a:accent3>
        <a:accent4>
          <a:srgbClr val="000000"/>
        </a:accent4>
        <a:accent5>
          <a:srgbClr val="F8FAFF"/>
        </a:accent5>
        <a:accent6>
          <a:srgbClr val="2DB7B7"/>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
        <a:dk1>
          <a:srgbClr val="FFFFFF"/>
        </a:dk1>
        <a:lt1>
          <a:srgbClr val="AAAAC6"/>
        </a:lt1>
        <a:dk2>
          <a:srgbClr val="FFFFCC"/>
        </a:dk2>
        <a:lt2>
          <a:srgbClr val="FFFFFF"/>
        </a:lt2>
        <a:accent1>
          <a:srgbClr val="66667E"/>
        </a:accent1>
        <a:accent2>
          <a:srgbClr val="629157"/>
        </a:accent2>
        <a:accent3>
          <a:srgbClr val="D1D1DF"/>
        </a:accent3>
        <a:accent4>
          <a:srgbClr val="DCDCDC"/>
        </a:accent4>
        <a:accent5>
          <a:srgbClr val="B9B9C0"/>
        </a:accent5>
        <a:accent6>
          <a:srgbClr val="57824D"/>
        </a:accent6>
        <a:hlink>
          <a:srgbClr val="6600CC"/>
        </a:hlink>
        <a:folHlink>
          <a:srgbClr val="33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rbit">
  <a:themeElements>
    <a:clrScheme name="">
      <a:dk1>
        <a:srgbClr val="FFFFFF"/>
      </a:dk1>
      <a:lt1>
        <a:srgbClr val="000000"/>
      </a:lt1>
      <a:dk2>
        <a:srgbClr val="B2B2B2"/>
      </a:dk2>
      <a:lt2>
        <a:srgbClr val="010199"/>
      </a:lt2>
      <a:accent1>
        <a:srgbClr val="3399FF"/>
      </a:accent1>
      <a:accent2>
        <a:srgbClr val="666699"/>
      </a:accent2>
      <a:accent3>
        <a:srgbClr val="AAAAAA"/>
      </a:accent3>
      <a:accent4>
        <a:srgbClr val="DCDCDC"/>
      </a:accent4>
      <a:accent5>
        <a:srgbClr val="ADCAFF"/>
      </a:accent5>
      <a:accent6>
        <a:srgbClr val="5B5B89"/>
      </a:accent6>
      <a:hlink>
        <a:srgbClr val="FFFFCC"/>
      </a:hlink>
      <a:folHlink>
        <a:srgbClr val="FFCC66"/>
      </a:folHlink>
    </a:clrScheme>
    <a:fontScheme name="">
      <a:majorFont>
        <a:latin typeface="Arial"/>
        <a:ea typeface="PMingLiU"/>
        <a:cs typeface=""/>
      </a:majorFont>
      <a:minorFont>
        <a:latin typeface="Arial"/>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FFFFFF"/>
        </a:dk1>
        <a:lt1>
          <a:srgbClr val="000000"/>
        </a:lt1>
        <a:dk2>
          <a:srgbClr val="B2B2B2"/>
        </a:dk2>
        <a:lt2>
          <a:srgbClr val="010199"/>
        </a:lt2>
        <a:accent1>
          <a:srgbClr val="3399FF"/>
        </a:accent1>
        <a:accent2>
          <a:srgbClr val="666699"/>
        </a:accent2>
        <a:accent3>
          <a:srgbClr val="AAAAAA"/>
        </a:accent3>
        <a:accent4>
          <a:srgbClr val="DCDCDC"/>
        </a:accent4>
        <a:accent5>
          <a:srgbClr val="ADCAFF"/>
        </a:accent5>
        <a:accent6>
          <a:srgbClr val="5B5B89"/>
        </a:accent6>
        <a:hlink>
          <a:srgbClr val="FFFFCC"/>
        </a:hlink>
        <a:folHlink>
          <a:srgbClr val="FFCC66"/>
        </a:folHlink>
      </a:clrScheme>
      <a:clrMap bg1="lt1" tx1="dk1" bg2="lt2" tx2="dk2" accent1="accent1" accent2="accent2" accent3="accent3" accent4="accent4" accent5="accent5" accent6="accent6" hlink="hlink" folHlink="folHlink"/>
    </a:extraClrScheme>
    <a:extraClrScheme>
      <a:clrScheme name="">
        <a:dk1>
          <a:srgbClr val="FFFFFF"/>
        </a:dk1>
        <a:lt1>
          <a:srgbClr val="003300"/>
        </a:lt1>
        <a:dk2>
          <a:srgbClr val="C0C0C0"/>
        </a:dk2>
        <a:lt2>
          <a:srgbClr val="008000"/>
        </a:lt2>
        <a:accent1>
          <a:srgbClr val="99CC00"/>
        </a:accent1>
        <a:accent2>
          <a:srgbClr val="527C3A"/>
        </a:accent2>
        <a:accent3>
          <a:srgbClr val="AAADAA"/>
        </a:accent3>
        <a:accent4>
          <a:srgbClr val="DCDCDC"/>
        </a:accent4>
        <a:accent5>
          <a:srgbClr val="CAE2AA"/>
        </a:accent5>
        <a:accent6>
          <a:srgbClr val="496F33"/>
        </a:accent6>
        <a:hlink>
          <a:srgbClr val="33CC33"/>
        </a:hlink>
        <a:folHlink>
          <a:srgbClr val="C1FF83"/>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9FBFFF"/>
        </a:dk2>
        <a:lt2>
          <a:srgbClr val="000066"/>
        </a:lt2>
        <a:accent1>
          <a:srgbClr val="0099CC"/>
        </a:accent1>
        <a:accent2>
          <a:srgbClr val="00CC66"/>
        </a:accent2>
        <a:accent3>
          <a:srgbClr val="AAAACA"/>
        </a:accent3>
        <a:accent4>
          <a:srgbClr val="DCDCDC"/>
        </a:accent4>
        <a:accent5>
          <a:srgbClr val="AACAE2"/>
        </a:accent5>
        <a:accent6>
          <a:srgbClr val="00B75B"/>
        </a:accent6>
        <a:hlink>
          <a:srgbClr val="00FFFF"/>
        </a:hlink>
        <a:folHlink>
          <a:srgbClr val="CDE6FF"/>
        </a:folHlink>
      </a:clrScheme>
      <a:clrMap bg1="lt1" tx1="dk1" bg2="lt2" tx2="dk2" accent1="accent1" accent2="accent2" accent3="accent3" accent4="accent4" accent5="accent5" accent6="accent6" hlink="hlink" folHlink="folHlink"/>
    </a:extraClrScheme>
    <a:extraClrScheme>
      <a:clrScheme name="">
        <a:dk1>
          <a:srgbClr val="FFFFFF"/>
        </a:dk1>
        <a:lt1>
          <a:srgbClr val="006666"/>
        </a:lt1>
        <a:dk2>
          <a:srgbClr val="FFFF99"/>
        </a:dk2>
        <a:lt2>
          <a:srgbClr val="00ACA8"/>
        </a:lt2>
        <a:accent1>
          <a:srgbClr val="0099CC"/>
        </a:accent1>
        <a:accent2>
          <a:srgbClr val="6D6FC7"/>
        </a:accent2>
        <a:accent3>
          <a:srgbClr val="AAB9B9"/>
        </a:accent3>
        <a:accent4>
          <a:srgbClr val="DCDCDC"/>
        </a:accent4>
        <a:accent5>
          <a:srgbClr val="AACAE2"/>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FFFF99"/>
        </a:dk2>
        <a:lt2>
          <a:srgbClr val="BA0023"/>
        </a:lt2>
        <a:accent1>
          <a:srgbClr val="FF6600"/>
        </a:accent1>
        <a:accent2>
          <a:srgbClr val="C5543D"/>
        </a:accent2>
        <a:accent3>
          <a:srgbClr val="C1AAAA"/>
        </a:accent3>
        <a:accent4>
          <a:srgbClr val="DCDCDC"/>
        </a:accent4>
        <a:accent5>
          <a:srgbClr val="FFB9AA"/>
        </a:accent5>
        <a:accent6>
          <a:srgbClr val="B04B36"/>
        </a:accent6>
        <a:hlink>
          <a:srgbClr val="FFFF0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575863"/>
        </a:lt1>
        <a:dk2>
          <a:srgbClr val="DDDDDD"/>
        </a:dk2>
        <a:lt2>
          <a:srgbClr val="6D776E"/>
        </a:lt2>
        <a:accent1>
          <a:srgbClr val="0099CC"/>
        </a:accent1>
        <a:accent2>
          <a:srgbClr val="939EA9"/>
        </a:accent2>
        <a:accent3>
          <a:srgbClr val="B5B5B8"/>
        </a:accent3>
        <a:accent4>
          <a:srgbClr val="DCDCDC"/>
        </a:accent4>
        <a:accent5>
          <a:srgbClr val="AACAE2"/>
        </a:accent5>
        <a:accent6>
          <a:srgbClr val="838D97"/>
        </a:accent6>
        <a:hlink>
          <a:srgbClr val="FFCC00"/>
        </a:hlink>
        <a:folHlink>
          <a:srgbClr val="BD8949"/>
        </a:folHlink>
      </a:clrScheme>
      <a:clrMap bg1="lt1" tx1="dk1" bg2="lt2" tx2="dk2" accent1="accent1" accent2="accent2" accent3="accent3" accent4="accent4" accent5="accent5" accent6="accent6" hlink="hlink" folHlink="folHlink"/>
    </a:extraClrScheme>
    <a:extraClrScheme>
      <a:clrScheme name="">
        <a:dk1>
          <a:srgbClr val="FFFFFF"/>
        </a:dk1>
        <a:lt1>
          <a:srgbClr val="765E58"/>
        </a:lt1>
        <a:dk2>
          <a:srgbClr val="DDDDDD"/>
        </a:dk2>
        <a:lt2>
          <a:srgbClr val="A28A84"/>
        </a:lt2>
        <a:accent1>
          <a:srgbClr val="CC6600"/>
        </a:accent1>
        <a:accent2>
          <a:srgbClr val="CC9900"/>
        </a:accent2>
        <a:accent3>
          <a:srgbClr val="BDB6B5"/>
        </a:accent3>
        <a:accent4>
          <a:srgbClr val="DCDCDC"/>
        </a:accent4>
        <a:accent5>
          <a:srgbClr val="E2B9AA"/>
        </a:accent5>
        <a:accent6>
          <a:srgbClr val="B78900"/>
        </a:accent6>
        <a:hlink>
          <a:srgbClr val="FFCC00"/>
        </a:hlink>
        <a:folHlink>
          <a:srgbClr val="FFFFBD"/>
        </a:folHlink>
      </a:clrScheme>
      <a:clrMap bg1="lt1" tx1="dk1" bg2="lt2" tx2="dk2" accent1="accent1" accent2="accent2" accent3="accent3" accent4="accent4" accent5="accent5" accent6="accent6" hlink="hlink" folHlink="folHlink"/>
    </a:extraClrScheme>
    <a:extraClrScheme>
      <a:clrScheme name="">
        <a:dk1>
          <a:srgbClr val="000000"/>
        </a:dk1>
        <a:lt1>
          <a:srgbClr val="C5D9ED"/>
        </a:lt1>
        <a:dk2>
          <a:srgbClr val="000000"/>
        </a:dk2>
        <a:lt2>
          <a:srgbClr val="FFFFFF"/>
        </a:lt2>
        <a:accent1>
          <a:srgbClr val="F3F6FF"/>
        </a:accent1>
        <a:accent2>
          <a:srgbClr val="33CCCC"/>
        </a:accent2>
        <a:accent3>
          <a:srgbClr val="DEE9F4"/>
        </a:accent3>
        <a:accent4>
          <a:srgbClr val="000000"/>
        </a:accent4>
        <a:accent5>
          <a:srgbClr val="F8FAFF"/>
        </a:accent5>
        <a:accent6>
          <a:srgbClr val="2DB7B7"/>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
        <a:dk1>
          <a:srgbClr val="FFFFFF"/>
        </a:dk1>
        <a:lt1>
          <a:srgbClr val="AAAAC6"/>
        </a:lt1>
        <a:dk2>
          <a:srgbClr val="FFFFCC"/>
        </a:dk2>
        <a:lt2>
          <a:srgbClr val="FFFFFF"/>
        </a:lt2>
        <a:accent1>
          <a:srgbClr val="66667E"/>
        </a:accent1>
        <a:accent2>
          <a:srgbClr val="629157"/>
        </a:accent2>
        <a:accent3>
          <a:srgbClr val="D1D1DF"/>
        </a:accent3>
        <a:accent4>
          <a:srgbClr val="DCDCDC"/>
        </a:accent4>
        <a:accent5>
          <a:srgbClr val="B9B9C0"/>
        </a:accent5>
        <a:accent6>
          <a:srgbClr val="57824D"/>
        </a:accent6>
        <a:hlink>
          <a:srgbClr val="6600CC"/>
        </a:hlink>
        <a:folHlink>
          <a:srgbClr val="33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0.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11.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2.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3.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4.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5.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6.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7.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8.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ppt/theme/themeOverride9.xml><?xml version="1.0" encoding="utf-8"?>
<a:themeOverride xmlns:a="http://schemas.openxmlformats.org/drawingml/2006/main">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otalTime>6</TotalTime>
  <Words>2422</Words>
  <Application>Microsoft Office PowerPoint</Application>
  <PresentationFormat>如螢幕大小 (4:3)</PresentationFormat>
  <Paragraphs>414</Paragraphs>
  <Slides>73</Slides>
  <Notes>19</Notes>
  <HiddenSlides>8</HiddenSlides>
  <MMClips>0</MMClips>
  <ScaleCrop>false</ScaleCrop>
  <HeadingPairs>
    <vt:vector size="6" baseType="variant">
      <vt:variant>
        <vt:lpstr>使用字型</vt:lpstr>
      </vt:variant>
      <vt:variant>
        <vt:i4>28</vt:i4>
      </vt:variant>
      <vt:variant>
        <vt:lpstr>佈景主題</vt:lpstr>
      </vt:variant>
      <vt:variant>
        <vt:i4>4</vt:i4>
      </vt:variant>
      <vt:variant>
        <vt:lpstr>投影片標題</vt:lpstr>
      </vt:variant>
      <vt:variant>
        <vt:i4>73</vt:i4>
      </vt:variant>
    </vt:vector>
  </HeadingPairs>
  <TitlesOfParts>
    <vt:vector size="105" baseType="lpstr">
      <vt:lpstr>Arial Unicode MS</vt:lpstr>
      <vt:lpstr>AR丸ゴシック体M</vt:lpstr>
      <vt:lpstr>HGｺﾞｼｯｸM</vt:lpstr>
      <vt:lpstr>HGP明朝E</vt:lpstr>
      <vt:lpstr>HGP平成明朝体W9</vt:lpstr>
      <vt:lpstr>HG明朝L</vt:lpstr>
      <vt:lpstr>メイリオ</vt:lpstr>
      <vt:lpstr>Microsoft JhengHei UI</vt:lpstr>
      <vt:lpstr>Microsoft YaHei UI</vt:lpstr>
      <vt:lpstr>ＭＳ ゴシック</vt:lpstr>
      <vt:lpstr>ＭＳ Ｐゴシック</vt:lpstr>
      <vt:lpstr>ＭＳ Ｐ明朝</vt:lpstr>
      <vt:lpstr>SimSun</vt:lpstr>
      <vt:lpstr>華康正顏楷體W5(P)</vt:lpstr>
      <vt:lpstr>華康特粗楷體(P)</vt:lpstr>
      <vt:lpstr>Microsoft JhengHei</vt:lpstr>
      <vt:lpstr>Microsoft JhengHei</vt:lpstr>
      <vt:lpstr>PMingLiU</vt:lpstr>
      <vt:lpstr>標楷體</vt:lpstr>
      <vt:lpstr>Arial</vt:lpstr>
      <vt:lpstr>Calibri</vt:lpstr>
      <vt:lpstr>Georgia</vt:lpstr>
      <vt:lpstr>Plantagenet Cherokee</vt:lpstr>
      <vt:lpstr>Symbol</vt:lpstr>
      <vt:lpstr>Times New Roman</vt:lpstr>
      <vt:lpstr>Trebuchet MS</vt:lpstr>
      <vt:lpstr>Wingdings</vt:lpstr>
      <vt:lpstr>Wingdings 2</vt:lpstr>
      <vt:lpstr>1_スリップストリーム</vt:lpstr>
      <vt:lpstr>Andy</vt:lpstr>
      <vt:lpstr>Orbit</vt:lpstr>
      <vt:lpstr>1_Orbit</vt:lpstr>
      <vt:lpstr>PowerPoint 簡報</vt:lpstr>
      <vt:lpstr>前　奏</vt:lpstr>
      <vt:lpstr>   招  詞          マタイ(馬太）福音11:28 </vt:lpstr>
      <vt:lpstr>PowerPoint 簡報</vt:lpstr>
      <vt:lpstr>PowerPoint 簡報</vt:lpstr>
      <vt:lpstr>PowerPoint 簡報</vt:lpstr>
      <vt:lpstr>PowerPoint 簡報</vt:lpstr>
      <vt:lpstr>PowerPoint 簡報</vt:lpstr>
      <vt:lpstr>PowerPoint 簡報</vt:lpstr>
      <vt:lpstr>PowerPoint 簡報</vt:lpstr>
      <vt:lpstr>会衆の祈り</vt:lpstr>
      <vt:lpstr> 使徒信経　　　　　　使徒信条 </vt:lpstr>
      <vt:lpstr>主禱文　    　　  主の祈り</vt:lpstr>
      <vt:lpstr>PowerPoint 簡報</vt:lpstr>
      <vt:lpstr>PowerPoint 簡報</vt:lpstr>
      <vt:lpstr>PowerPoint 簡報</vt:lpstr>
      <vt:lpstr>PowerPoint 簡報</vt:lpstr>
      <vt:lpstr>信仰問答 33 </vt:lpstr>
      <vt:lpstr>証  　王静薇 姉妹</vt:lpstr>
      <vt:lpstr>祈  禱 司会者</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証  道</vt:lpstr>
      <vt:lpstr>PowerPoint 簡報</vt:lpstr>
      <vt:lpstr>PowerPoint 簡報</vt:lpstr>
      <vt:lpstr>PowerPoint 簡報</vt:lpstr>
      <vt:lpstr>PowerPoint 簡報</vt:lpstr>
      <vt:lpstr>PowerPoint 簡報</vt:lpstr>
      <vt:lpstr>PowerPoint 簡報</vt:lpstr>
      <vt:lpstr>PowerPoint 簡報</vt:lpstr>
      <vt:lpstr>洗礼式</vt:lpstr>
      <vt:lpstr>聖餐式 和散那(ホサナ)聖歌 65</vt:lpstr>
      <vt:lpstr>PowerPoint 簡報</vt:lpstr>
      <vt:lpstr>PowerPoint 簡報</vt:lpstr>
      <vt:lpstr>PowerPoint 簡報</vt:lpstr>
      <vt:lpstr>PowerPoint 簡報</vt:lpstr>
      <vt:lpstr> </vt:lpstr>
      <vt:lpstr>PowerPoint 簡報</vt:lpstr>
      <vt:lpstr>- 報 告 -　 お知らせ</vt:lpstr>
      <vt:lpstr>PowerPoint 簡報</vt:lpstr>
      <vt:lpstr>PowerPoint 簡報</vt:lpstr>
      <vt:lpstr>PowerPoint 簡報</vt:lpstr>
      <vt:lpstr>「耶穌餵飽五千人」      (五千人の給食)</vt:lpstr>
      <vt:lpstr>「耶穌餵飽五千人」      (五千人の給食)</vt:lpstr>
      <vt:lpstr>PowerPoint 簡報</vt:lpstr>
      <vt:lpstr>PowerPoint 簡報</vt:lpstr>
      <vt:lpstr>PowerPoint 簡報</vt:lpstr>
      <vt:lpstr>PowerPoint 簡報</vt:lpstr>
      <vt:lpstr>PowerPoint 簡報</vt:lpstr>
      <vt:lpstr>PowerPoint 簡報</vt:lpstr>
      <vt:lpstr>本月經文</vt:lpstr>
      <vt:lpstr>PowerPoint 簡報</vt:lpstr>
      <vt:lpstr>PowerPoint 簡報</vt:lpstr>
      <vt:lpstr> 父(ちち) 御子(みこ) 御霊(みたま)の 大御神(おおみかみ)に ときわに 絶(た)えせず み栄(さか)えあれ　み栄(さか)えあれ  讚美聖父聖子聖霊　 同質 同權 同榮　　　　 頌讃 尊貴 榮耀 權柄　 永歸至聖尊名　永歸至聖尊名　　　　</vt:lpstr>
      <vt:lpstr>祝　禱</vt:lpstr>
      <vt:lpstr>PowerPoint 簡報</vt:lpstr>
      <vt:lpstr>祝　禱</vt:lpstr>
      <vt:lpstr>PowerPoint 簡報</vt:lpstr>
      <vt:lpstr>阿們頌  </vt:lpstr>
      <vt:lpstr>賜福與你</vt:lpstr>
      <vt:lpstr>PowerPoint 簡報</vt:lpstr>
      <vt:lpstr>PowerPoint 簡報</vt:lpstr>
      <vt:lpstr>PowerPoint 簡報</vt:lpstr>
    </vt:vector>
  </TitlesOfParts>
  <Company>acer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2009年5月31日</dc:title>
  <dc:creator>Luchungming</dc:creator>
  <cp:lastModifiedBy>靜薇 王</cp:lastModifiedBy>
  <cp:revision>3531</cp:revision>
  <cp:lastPrinted>2411-12-30T00:00:00Z</cp:lastPrinted>
  <dcterms:created xsi:type="dcterms:W3CDTF">2009-05-30T06:57:00Z</dcterms:created>
  <dcterms:modified xsi:type="dcterms:W3CDTF">2021-04-09T08:24:48Z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1041-10.8.2.6709</vt:lpwstr>
  </property>
</Properties>
</file>